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275" r:id="rId3"/>
    <p:sldId id="276" r:id="rId4"/>
    <p:sldId id="277" r:id="rId5"/>
    <p:sldId id="279" r:id="rId6"/>
    <p:sldId id="280" r:id="rId7"/>
    <p:sldId id="282" r:id="rId8"/>
    <p:sldId id="267" r:id="rId9"/>
    <p:sldId id="286" r:id="rId10"/>
    <p:sldId id="287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apa" id="{7F7C74B5-7C53-4725-A78C-F1CB3E6874AB}">
          <p14:sldIdLst>
            <p14:sldId id="260"/>
            <p14:sldId id="275"/>
            <p14:sldId id="276"/>
            <p14:sldId id="277"/>
            <p14:sldId id="279"/>
            <p14:sldId id="280"/>
            <p14:sldId id="282"/>
          </p14:sldIdLst>
        </p14:section>
        <p14:section name="github-header" id="{2299AE42-6A03-44B5-88DC-23F31134BD38}">
          <p14:sldIdLst>
            <p14:sldId id="267"/>
            <p14:sldId id="286"/>
            <p14:sldId id="287"/>
          </p14:sldIdLst>
        </p14:section>
        <p14:section name="cores" id="{FAFE6356-F768-4A25-9C89-0A4D19EF92DA}">
          <p14:sldIdLst>
            <p14:sldId id="26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F313C"/>
    <a:srgbClr val="282A36"/>
    <a:srgbClr val="000004"/>
    <a:srgbClr val="000002"/>
    <a:srgbClr val="413838"/>
    <a:srgbClr val="10002B"/>
    <a:srgbClr val="4E148C"/>
    <a:srgbClr val="5A189A"/>
    <a:srgbClr val="9D4EDD"/>
    <a:srgbClr val="2400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5EB39FD-D3C7-4D5C-886A-778BA586C9E9}" v="47" dt="2023-03-02T02:05:34.44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66" d="100"/>
          <a:sy n="66" d="100"/>
        </p:scale>
        <p:origin x="2310" y="10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hiago Henrique Gomes Panini" userId="cc6a5c77081c362d" providerId="LiveId" clId="{EED3D3E7-5518-44F8-8186-31A285105760}"/>
    <pc:docChg chg="undo custSel addSld delSld modSld sldOrd addSection modSection">
      <pc:chgData name="Thiago Henrique Gomes Panini" userId="cc6a5c77081c362d" providerId="LiveId" clId="{EED3D3E7-5518-44F8-8186-31A285105760}" dt="2023-02-04T00:54:32.223" v="1308" actId="47"/>
      <pc:docMkLst>
        <pc:docMk/>
      </pc:docMkLst>
      <pc:sldChg chg="del">
        <pc:chgData name="Thiago Henrique Gomes Panini" userId="cc6a5c77081c362d" providerId="LiveId" clId="{EED3D3E7-5518-44F8-8186-31A285105760}" dt="2023-02-02T23:04:01.015" v="186" actId="47"/>
        <pc:sldMkLst>
          <pc:docMk/>
          <pc:sldMk cId="4154720196" sldId="256"/>
        </pc:sldMkLst>
      </pc:sldChg>
      <pc:sldChg chg="del">
        <pc:chgData name="Thiago Henrique Gomes Panini" userId="cc6a5c77081c362d" providerId="LiveId" clId="{EED3D3E7-5518-44F8-8186-31A285105760}" dt="2023-02-02T22:53:49.913" v="66" actId="47"/>
        <pc:sldMkLst>
          <pc:docMk/>
          <pc:sldMk cId="1897252450" sldId="257"/>
        </pc:sldMkLst>
      </pc:sldChg>
      <pc:sldChg chg="del">
        <pc:chgData name="Thiago Henrique Gomes Panini" userId="cc6a5c77081c362d" providerId="LiveId" clId="{EED3D3E7-5518-44F8-8186-31A285105760}" dt="2023-02-02T22:53:49.913" v="66" actId="47"/>
        <pc:sldMkLst>
          <pc:docMk/>
          <pc:sldMk cId="3649322335" sldId="258"/>
        </pc:sldMkLst>
      </pc:sldChg>
      <pc:sldChg chg="add del">
        <pc:chgData name="Thiago Henrique Gomes Panini" userId="cc6a5c77081c362d" providerId="LiveId" clId="{EED3D3E7-5518-44F8-8186-31A285105760}" dt="2023-02-02T22:46:21.364" v="1"/>
        <pc:sldMkLst>
          <pc:docMk/>
          <pc:sldMk cId="847041519" sldId="259"/>
        </pc:sldMkLst>
      </pc:sldChg>
      <pc:sldChg chg="addSp delSp modSp add del mod">
        <pc:chgData name="Thiago Henrique Gomes Panini" userId="cc6a5c77081c362d" providerId="LiveId" clId="{EED3D3E7-5518-44F8-8186-31A285105760}" dt="2023-02-02T22:53:44.245" v="65" actId="47"/>
        <pc:sldMkLst>
          <pc:docMk/>
          <pc:sldMk cId="3036007438" sldId="259"/>
        </pc:sldMkLst>
        <pc:spChg chg="mod">
          <ac:chgData name="Thiago Henrique Gomes Panini" userId="cc6a5c77081c362d" providerId="LiveId" clId="{EED3D3E7-5518-44F8-8186-31A285105760}" dt="2023-02-02T22:49:50.802" v="41"/>
          <ac:spMkLst>
            <pc:docMk/>
            <pc:sldMk cId="3036007438" sldId="259"/>
            <ac:spMk id="7" creationId="{55C36661-7C43-2744-6631-C5EE770FA4AB}"/>
          </ac:spMkLst>
        </pc:spChg>
        <pc:spChg chg="mod">
          <ac:chgData name="Thiago Henrique Gomes Panini" userId="cc6a5c77081c362d" providerId="LiveId" clId="{EED3D3E7-5518-44F8-8186-31A285105760}" dt="2023-02-02T22:49:50.802" v="41"/>
          <ac:spMkLst>
            <pc:docMk/>
            <pc:sldMk cId="3036007438" sldId="259"/>
            <ac:spMk id="8" creationId="{5B46E0A2-1FA1-B3FE-1309-B2430F678202}"/>
          </ac:spMkLst>
        </pc:spChg>
        <pc:spChg chg="mod">
          <ac:chgData name="Thiago Henrique Gomes Panini" userId="cc6a5c77081c362d" providerId="LiveId" clId="{EED3D3E7-5518-44F8-8186-31A285105760}" dt="2023-02-02T22:49:50.802" v="41"/>
          <ac:spMkLst>
            <pc:docMk/>
            <pc:sldMk cId="3036007438" sldId="259"/>
            <ac:spMk id="10" creationId="{5A28B608-901C-1236-0333-79249759B168}"/>
          </ac:spMkLst>
        </pc:spChg>
        <pc:spChg chg="mod">
          <ac:chgData name="Thiago Henrique Gomes Panini" userId="cc6a5c77081c362d" providerId="LiveId" clId="{EED3D3E7-5518-44F8-8186-31A285105760}" dt="2023-02-02T22:49:50.802" v="41"/>
          <ac:spMkLst>
            <pc:docMk/>
            <pc:sldMk cId="3036007438" sldId="259"/>
            <ac:spMk id="11" creationId="{65121CFB-5F7F-89B8-B43E-C7009ED04A24}"/>
          </ac:spMkLst>
        </pc:spChg>
        <pc:spChg chg="mod">
          <ac:chgData name="Thiago Henrique Gomes Panini" userId="cc6a5c77081c362d" providerId="LiveId" clId="{EED3D3E7-5518-44F8-8186-31A285105760}" dt="2023-02-02T22:49:50.802" v="41"/>
          <ac:spMkLst>
            <pc:docMk/>
            <pc:sldMk cId="3036007438" sldId="259"/>
            <ac:spMk id="12" creationId="{FD7DA52D-64BB-5ED8-9F1E-D987EAC212C7}"/>
          </ac:spMkLst>
        </pc:spChg>
        <pc:spChg chg="mod">
          <ac:chgData name="Thiago Henrique Gomes Panini" userId="cc6a5c77081c362d" providerId="LiveId" clId="{EED3D3E7-5518-44F8-8186-31A285105760}" dt="2023-02-02T22:49:50.802" v="41"/>
          <ac:spMkLst>
            <pc:docMk/>
            <pc:sldMk cId="3036007438" sldId="259"/>
            <ac:spMk id="13" creationId="{235624DB-2E10-7CD9-90B9-1A308158CEC0}"/>
          </ac:spMkLst>
        </pc:spChg>
        <pc:spChg chg="mod">
          <ac:chgData name="Thiago Henrique Gomes Panini" userId="cc6a5c77081c362d" providerId="LiveId" clId="{EED3D3E7-5518-44F8-8186-31A285105760}" dt="2023-02-02T22:49:50.802" v="41"/>
          <ac:spMkLst>
            <pc:docMk/>
            <pc:sldMk cId="3036007438" sldId="259"/>
            <ac:spMk id="14" creationId="{C564B85E-3452-B793-224A-D10985F8E002}"/>
          </ac:spMkLst>
        </pc:spChg>
        <pc:spChg chg="mod">
          <ac:chgData name="Thiago Henrique Gomes Panini" userId="cc6a5c77081c362d" providerId="LiveId" clId="{EED3D3E7-5518-44F8-8186-31A285105760}" dt="2023-02-02T22:49:50.802" v="41"/>
          <ac:spMkLst>
            <pc:docMk/>
            <pc:sldMk cId="3036007438" sldId="259"/>
            <ac:spMk id="15" creationId="{F0836544-BFBA-4DE4-3FAD-79ACE24B359B}"/>
          </ac:spMkLst>
        </pc:spChg>
        <pc:spChg chg="mod">
          <ac:chgData name="Thiago Henrique Gomes Panini" userId="cc6a5c77081c362d" providerId="LiveId" clId="{EED3D3E7-5518-44F8-8186-31A285105760}" dt="2023-02-02T22:49:50.802" v="41"/>
          <ac:spMkLst>
            <pc:docMk/>
            <pc:sldMk cId="3036007438" sldId="259"/>
            <ac:spMk id="16" creationId="{72D61B04-8813-A83E-593B-9D857697572E}"/>
          </ac:spMkLst>
        </pc:spChg>
        <pc:spChg chg="mod">
          <ac:chgData name="Thiago Henrique Gomes Panini" userId="cc6a5c77081c362d" providerId="LiveId" clId="{EED3D3E7-5518-44F8-8186-31A285105760}" dt="2023-02-02T22:49:50.802" v="41"/>
          <ac:spMkLst>
            <pc:docMk/>
            <pc:sldMk cId="3036007438" sldId="259"/>
            <ac:spMk id="17" creationId="{9B357A7A-A51D-ACEF-1E8C-CF9F659C9560}"/>
          </ac:spMkLst>
        </pc:spChg>
        <pc:spChg chg="mod">
          <ac:chgData name="Thiago Henrique Gomes Panini" userId="cc6a5c77081c362d" providerId="LiveId" clId="{EED3D3E7-5518-44F8-8186-31A285105760}" dt="2023-02-02T22:49:50.802" v="41"/>
          <ac:spMkLst>
            <pc:docMk/>
            <pc:sldMk cId="3036007438" sldId="259"/>
            <ac:spMk id="18" creationId="{9CA64A84-20DF-B867-9FCC-FE6728757B7F}"/>
          </ac:spMkLst>
        </pc:spChg>
        <pc:spChg chg="mod">
          <ac:chgData name="Thiago Henrique Gomes Panini" userId="cc6a5c77081c362d" providerId="LiveId" clId="{EED3D3E7-5518-44F8-8186-31A285105760}" dt="2023-02-02T22:49:50.802" v="41"/>
          <ac:spMkLst>
            <pc:docMk/>
            <pc:sldMk cId="3036007438" sldId="259"/>
            <ac:spMk id="19" creationId="{98F4F926-42E2-A7DB-EDB0-D01C1DED28EB}"/>
          </ac:spMkLst>
        </pc:spChg>
        <pc:spChg chg="mod">
          <ac:chgData name="Thiago Henrique Gomes Panini" userId="cc6a5c77081c362d" providerId="LiveId" clId="{EED3D3E7-5518-44F8-8186-31A285105760}" dt="2023-02-02T22:49:50.802" v="41"/>
          <ac:spMkLst>
            <pc:docMk/>
            <pc:sldMk cId="3036007438" sldId="259"/>
            <ac:spMk id="20" creationId="{D082881C-220A-377F-966C-C5B552C004E6}"/>
          </ac:spMkLst>
        </pc:spChg>
        <pc:spChg chg="mod">
          <ac:chgData name="Thiago Henrique Gomes Panini" userId="cc6a5c77081c362d" providerId="LiveId" clId="{EED3D3E7-5518-44F8-8186-31A285105760}" dt="2023-02-02T22:49:50.802" v="41"/>
          <ac:spMkLst>
            <pc:docMk/>
            <pc:sldMk cId="3036007438" sldId="259"/>
            <ac:spMk id="21" creationId="{997C14C5-7D97-9708-0A03-27CCD22D03C7}"/>
          </ac:spMkLst>
        </pc:spChg>
        <pc:spChg chg="mod">
          <ac:chgData name="Thiago Henrique Gomes Panini" userId="cc6a5c77081c362d" providerId="LiveId" clId="{EED3D3E7-5518-44F8-8186-31A285105760}" dt="2023-02-02T22:49:50.802" v="41"/>
          <ac:spMkLst>
            <pc:docMk/>
            <pc:sldMk cId="3036007438" sldId="259"/>
            <ac:spMk id="22" creationId="{F2CA4EB1-B107-3126-D4B3-849BF54CBE41}"/>
          </ac:spMkLst>
        </pc:spChg>
        <pc:spChg chg="mod">
          <ac:chgData name="Thiago Henrique Gomes Panini" userId="cc6a5c77081c362d" providerId="LiveId" clId="{EED3D3E7-5518-44F8-8186-31A285105760}" dt="2023-02-02T22:49:50.802" v="41"/>
          <ac:spMkLst>
            <pc:docMk/>
            <pc:sldMk cId="3036007438" sldId="259"/>
            <ac:spMk id="23" creationId="{32010B09-B89B-53B1-E261-B12B12EB83A2}"/>
          </ac:spMkLst>
        </pc:spChg>
        <pc:spChg chg="mod">
          <ac:chgData name="Thiago Henrique Gomes Panini" userId="cc6a5c77081c362d" providerId="LiveId" clId="{EED3D3E7-5518-44F8-8186-31A285105760}" dt="2023-02-02T22:49:50.802" v="41"/>
          <ac:spMkLst>
            <pc:docMk/>
            <pc:sldMk cId="3036007438" sldId="259"/>
            <ac:spMk id="24" creationId="{121D5FE6-59EA-24A3-4D14-CA8D930F98D2}"/>
          </ac:spMkLst>
        </pc:spChg>
        <pc:spChg chg="mod">
          <ac:chgData name="Thiago Henrique Gomes Panini" userId="cc6a5c77081c362d" providerId="LiveId" clId="{EED3D3E7-5518-44F8-8186-31A285105760}" dt="2023-02-02T22:49:50.802" v="41"/>
          <ac:spMkLst>
            <pc:docMk/>
            <pc:sldMk cId="3036007438" sldId="259"/>
            <ac:spMk id="25" creationId="{1BDD0F41-1047-FF46-661C-4462A1FCBC5C}"/>
          </ac:spMkLst>
        </pc:spChg>
        <pc:spChg chg="mod">
          <ac:chgData name="Thiago Henrique Gomes Panini" userId="cc6a5c77081c362d" providerId="LiveId" clId="{EED3D3E7-5518-44F8-8186-31A285105760}" dt="2023-02-02T22:49:50.802" v="41"/>
          <ac:spMkLst>
            <pc:docMk/>
            <pc:sldMk cId="3036007438" sldId="259"/>
            <ac:spMk id="26" creationId="{700057C4-8D0C-7B6E-6B74-F792E30E5076}"/>
          </ac:spMkLst>
        </pc:spChg>
        <pc:spChg chg="mod">
          <ac:chgData name="Thiago Henrique Gomes Panini" userId="cc6a5c77081c362d" providerId="LiveId" clId="{EED3D3E7-5518-44F8-8186-31A285105760}" dt="2023-02-02T22:49:50.802" v="41"/>
          <ac:spMkLst>
            <pc:docMk/>
            <pc:sldMk cId="3036007438" sldId="259"/>
            <ac:spMk id="27" creationId="{2D95180D-DC61-9D34-628E-0A0DF7A1B129}"/>
          </ac:spMkLst>
        </pc:spChg>
        <pc:spChg chg="mod">
          <ac:chgData name="Thiago Henrique Gomes Panini" userId="cc6a5c77081c362d" providerId="LiveId" clId="{EED3D3E7-5518-44F8-8186-31A285105760}" dt="2023-02-02T22:49:50.802" v="41"/>
          <ac:spMkLst>
            <pc:docMk/>
            <pc:sldMk cId="3036007438" sldId="259"/>
            <ac:spMk id="28" creationId="{7CD226E7-92FB-5E27-9A55-B4F3B440FA01}"/>
          </ac:spMkLst>
        </pc:spChg>
        <pc:spChg chg="mod">
          <ac:chgData name="Thiago Henrique Gomes Panini" userId="cc6a5c77081c362d" providerId="LiveId" clId="{EED3D3E7-5518-44F8-8186-31A285105760}" dt="2023-02-02T22:49:50.802" v="41"/>
          <ac:spMkLst>
            <pc:docMk/>
            <pc:sldMk cId="3036007438" sldId="259"/>
            <ac:spMk id="29" creationId="{1658BE7F-0805-DD28-3F3F-A04085243D1E}"/>
          </ac:spMkLst>
        </pc:spChg>
        <pc:spChg chg="mod">
          <ac:chgData name="Thiago Henrique Gomes Panini" userId="cc6a5c77081c362d" providerId="LiveId" clId="{EED3D3E7-5518-44F8-8186-31A285105760}" dt="2023-02-02T22:49:50.802" v="41"/>
          <ac:spMkLst>
            <pc:docMk/>
            <pc:sldMk cId="3036007438" sldId="259"/>
            <ac:spMk id="30" creationId="{91CEA734-1BC7-50E6-0969-01016C0368ED}"/>
          </ac:spMkLst>
        </pc:spChg>
        <pc:spChg chg="mod">
          <ac:chgData name="Thiago Henrique Gomes Panini" userId="cc6a5c77081c362d" providerId="LiveId" clId="{EED3D3E7-5518-44F8-8186-31A285105760}" dt="2023-02-02T22:49:50.802" v="41"/>
          <ac:spMkLst>
            <pc:docMk/>
            <pc:sldMk cId="3036007438" sldId="259"/>
            <ac:spMk id="34" creationId="{CB511CC9-4E77-2CF6-57B4-15508AA7D098}"/>
          </ac:spMkLst>
        </pc:spChg>
        <pc:spChg chg="mod">
          <ac:chgData name="Thiago Henrique Gomes Panini" userId="cc6a5c77081c362d" providerId="LiveId" clId="{EED3D3E7-5518-44F8-8186-31A285105760}" dt="2023-02-02T22:49:50.802" v="41"/>
          <ac:spMkLst>
            <pc:docMk/>
            <pc:sldMk cId="3036007438" sldId="259"/>
            <ac:spMk id="35" creationId="{7A7E4DD9-E13B-DDA3-74C7-05D0FD5D6576}"/>
          </ac:spMkLst>
        </pc:spChg>
        <pc:spChg chg="mod">
          <ac:chgData name="Thiago Henrique Gomes Panini" userId="cc6a5c77081c362d" providerId="LiveId" clId="{EED3D3E7-5518-44F8-8186-31A285105760}" dt="2023-02-02T22:49:50.802" v="41"/>
          <ac:spMkLst>
            <pc:docMk/>
            <pc:sldMk cId="3036007438" sldId="259"/>
            <ac:spMk id="36" creationId="{1264ED38-6C66-F904-AF08-6932B293A5E8}"/>
          </ac:spMkLst>
        </pc:spChg>
        <pc:spChg chg="mod">
          <ac:chgData name="Thiago Henrique Gomes Panini" userId="cc6a5c77081c362d" providerId="LiveId" clId="{EED3D3E7-5518-44F8-8186-31A285105760}" dt="2023-02-02T22:49:50.802" v="41"/>
          <ac:spMkLst>
            <pc:docMk/>
            <pc:sldMk cId="3036007438" sldId="259"/>
            <ac:spMk id="37" creationId="{FE078D87-2AB3-3403-DB8C-0EC5F68010B2}"/>
          </ac:spMkLst>
        </pc:spChg>
        <pc:spChg chg="mod">
          <ac:chgData name="Thiago Henrique Gomes Panini" userId="cc6a5c77081c362d" providerId="LiveId" clId="{EED3D3E7-5518-44F8-8186-31A285105760}" dt="2023-02-02T22:49:50.802" v="41"/>
          <ac:spMkLst>
            <pc:docMk/>
            <pc:sldMk cId="3036007438" sldId="259"/>
            <ac:spMk id="38" creationId="{D9A546F5-F44C-D4B9-1EFC-69464355CF0E}"/>
          </ac:spMkLst>
        </pc:spChg>
        <pc:spChg chg="mod">
          <ac:chgData name="Thiago Henrique Gomes Panini" userId="cc6a5c77081c362d" providerId="LiveId" clId="{EED3D3E7-5518-44F8-8186-31A285105760}" dt="2023-02-02T22:49:50.802" v="41"/>
          <ac:spMkLst>
            <pc:docMk/>
            <pc:sldMk cId="3036007438" sldId="259"/>
            <ac:spMk id="39" creationId="{5D521FB9-03AD-9147-F75A-E997CB0F29EB}"/>
          </ac:spMkLst>
        </pc:spChg>
        <pc:spChg chg="mod">
          <ac:chgData name="Thiago Henrique Gomes Panini" userId="cc6a5c77081c362d" providerId="LiveId" clId="{EED3D3E7-5518-44F8-8186-31A285105760}" dt="2023-02-02T22:49:50.802" v="41"/>
          <ac:spMkLst>
            <pc:docMk/>
            <pc:sldMk cId="3036007438" sldId="259"/>
            <ac:spMk id="40" creationId="{B61D7E77-C877-F631-8875-D973BDACD4AF}"/>
          </ac:spMkLst>
        </pc:spChg>
        <pc:spChg chg="mod">
          <ac:chgData name="Thiago Henrique Gomes Panini" userId="cc6a5c77081c362d" providerId="LiveId" clId="{EED3D3E7-5518-44F8-8186-31A285105760}" dt="2023-02-02T22:49:50.802" v="41"/>
          <ac:spMkLst>
            <pc:docMk/>
            <pc:sldMk cId="3036007438" sldId="259"/>
            <ac:spMk id="41" creationId="{0EB6A9DC-B570-D05E-5551-9DA8301AA604}"/>
          </ac:spMkLst>
        </pc:spChg>
        <pc:spChg chg="mod">
          <ac:chgData name="Thiago Henrique Gomes Panini" userId="cc6a5c77081c362d" providerId="LiveId" clId="{EED3D3E7-5518-44F8-8186-31A285105760}" dt="2023-02-02T22:49:50.802" v="41"/>
          <ac:spMkLst>
            <pc:docMk/>
            <pc:sldMk cId="3036007438" sldId="259"/>
            <ac:spMk id="42" creationId="{F845AB86-30B5-FCA2-23F9-4E78137E7152}"/>
          </ac:spMkLst>
        </pc:spChg>
        <pc:spChg chg="mod">
          <ac:chgData name="Thiago Henrique Gomes Panini" userId="cc6a5c77081c362d" providerId="LiveId" clId="{EED3D3E7-5518-44F8-8186-31A285105760}" dt="2023-02-02T22:49:50.802" v="41"/>
          <ac:spMkLst>
            <pc:docMk/>
            <pc:sldMk cId="3036007438" sldId="259"/>
            <ac:spMk id="43" creationId="{CAAD43D3-069C-C278-EBA3-C5524355EBF7}"/>
          </ac:spMkLst>
        </pc:spChg>
        <pc:spChg chg="mod">
          <ac:chgData name="Thiago Henrique Gomes Panini" userId="cc6a5c77081c362d" providerId="LiveId" clId="{EED3D3E7-5518-44F8-8186-31A285105760}" dt="2023-02-02T22:49:50.802" v="41"/>
          <ac:spMkLst>
            <pc:docMk/>
            <pc:sldMk cId="3036007438" sldId="259"/>
            <ac:spMk id="44" creationId="{FD07F9AF-8CC9-86D2-D054-3C4E5C4F7E50}"/>
          </ac:spMkLst>
        </pc:spChg>
        <pc:spChg chg="mod">
          <ac:chgData name="Thiago Henrique Gomes Panini" userId="cc6a5c77081c362d" providerId="LiveId" clId="{EED3D3E7-5518-44F8-8186-31A285105760}" dt="2023-02-02T22:49:50.802" v="41"/>
          <ac:spMkLst>
            <pc:docMk/>
            <pc:sldMk cId="3036007438" sldId="259"/>
            <ac:spMk id="45" creationId="{86468209-57B2-54CC-BC5D-A6CF99D5D7FB}"/>
          </ac:spMkLst>
        </pc:spChg>
        <pc:spChg chg="mod">
          <ac:chgData name="Thiago Henrique Gomes Panini" userId="cc6a5c77081c362d" providerId="LiveId" clId="{EED3D3E7-5518-44F8-8186-31A285105760}" dt="2023-02-02T22:49:50.802" v="41"/>
          <ac:spMkLst>
            <pc:docMk/>
            <pc:sldMk cId="3036007438" sldId="259"/>
            <ac:spMk id="46" creationId="{83D6D3F7-1DF9-3C33-F601-92DD6A5C5995}"/>
          </ac:spMkLst>
        </pc:spChg>
        <pc:spChg chg="mod">
          <ac:chgData name="Thiago Henrique Gomes Panini" userId="cc6a5c77081c362d" providerId="LiveId" clId="{EED3D3E7-5518-44F8-8186-31A285105760}" dt="2023-02-02T22:49:50.802" v="41"/>
          <ac:spMkLst>
            <pc:docMk/>
            <pc:sldMk cId="3036007438" sldId="259"/>
            <ac:spMk id="47" creationId="{7841BEC7-FF17-6C4E-42D8-7D9FE1D89E49}"/>
          </ac:spMkLst>
        </pc:spChg>
        <pc:spChg chg="mod">
          <ac:chgData name="Thiago Henrique Gomes Panini" userId="cc6a5c77081c362d" providerId="LiveId" clId="{EED3D3E7-5518-44F8-8186-31A285105760}" dt="2023-02-02T22:49:50.802" v="41"/>
          <ac:spMkLst>
            <pc:docMk/>
            <pc:sldMk cId="3036007438" sldId="259"/>
            <ac:spMk id="48" creationId="{099D610C-0262-834D-E915-7737AB3F6CEE}"/>
          </ac:spMkLst>
        </pc:spChg>
        <pc:spChg chg="mod">
          <ac:chgData name="Thiago Henrique Gomes Panini" userId="cc6a5c77081c362d" providerId="LiveId" clId="{EED3D3E7-5518-44F8-8186-31A285105760}" dt="2023-02-02T22:48:01.747" v="20" actId="1076"/>
          <ac:spMkLst>
            <pc:docMk/>
            <pc:sldMk cId="3036007438" sldId="259"/>
            <ac:spMk id="1050" creationId="{1EE51D3F-B3DC-86F0-168E-3C036C1445BE}"/>
          </ac:spMkLst>
        </pc:spChg>
        <pc:spChg chg="mod">
          <ac:chgData name="Thiago Henrique Gomes Panini" userId="cc6a5c77081c362d" providerId="LiveId" clId="{EED3D3E7-5518-44F8-8186-31A285105760}" dt="2023-02-02T22:48:01.747" v="20" actId="1076"/>
          <ac:spMkLst>
            <pc:docMk/>
            <pc:sldMk cId="3036007438" sldId="259"/>
            <ac:spMk id="1051" creationId="{8F9F1410-446A-45B1-5EC7-D417DF28D9D4}"/>
          </ac:spMkLst>
        </pc:spChg>
        <pc:spChg chg="mod">
          <ac:chgData name="Thiago Henrique Gomes Panini" userId="cc6a5c77081c362d" providerId="LiveId" clId="{EED3D3E7-5518-44F8-8186-31A285105760}" dt="2023-02-02T22:48:01.747" v="20" actId="1076"/>
          <ac:spMkLst>
            <pc:docMk/>
            <pc:sldMk cId="3036007438" sldId="259"/>
            <ac:spMk id="1052" creationId="{EF46B160-EF9D-B789-99A5-75AA2A2B2AE5}"/>
          </ac:spMkLst>
        </pc:spChg>
        <pc:spChg chg="mod">
          <ac:chgData name="Thiago Henrique Gomes Panini" userId="cc6a5c77081c362d" providerId="LiveId" clId="{EED3D3E7-5518-44F8-8186-31A285105760}" dt="2023-02-02T22:48:01.747" v="20" actId="1076"/>
          <ac:spMkLst>
            <pc:docMk/>
            <pc:sldMk cId="3036007438" sldId="259"/>
            <ac:spMk id="1053" creationId="{9F31A454-3A6B-B46F-CD2B-D4BD92CACFDA}"/>
          </ac:spMkLst>
        </pc:spChg>
        <pc:spChg chg="mod">
          <ac:chgData name="Thiago Henrique Gomes Panini" userId="cc6a5c77081c362d" providerId="LiveId" clId="{EED3D3E7-5518-44F8-8186-31A285105760}" dt="2023-02-02T22:48:01.747" v="20" actId="1076"/>
          <ac:spMkLst>
            <pc:docMk/>
            <pc:sldMk cId="3036007438" sldId="259"/>
            <ac:spMk id="1054" creationId="{A4E25FDF-DF02-2BFE-B238-4D615DA47F40}"/>
          </ac:spMkLst>
        </pc:spChg>
        <pc:spChg chg="mod">
          <ac:chgData name="Thiago Henrique Gomes Panini" userId="cc6a5c77081c362d" providerId="LiveId" clId="{EED3D3E7-5518-44F8-8186-31A285105760}" dt="2023-02-02T22:48:01.747" v="20" actId="1076"/>
          <ac:spMkLst>
            <pc:docMk/>
            <pc:sldMk cId="3036007438" sldId="259"/>
            <ac:spMk id="1055" creationId="{9F12A7EB-AD79-39E1-2399-93FAA699F34A}"/>
          </ac:spMkLst>
        </pc:spChg>
        <pc:spChg chg="mod">
          <ac:chgData name="Thiago Henrique Gomes Panini" userId="cc6a5c77081c362d" providerId="LiveId" clId="{EED3D3E7-5518-44F8-8186-31A285105760}" dt="2023-02-02T22:48:01.747" v="20" actId="1076"/>
          <ac:spMkLst>
            <pc:docMk/>
            <pc:sldMk cId="3036007438" sldId="259"/>
            <ac:spMk id="1056" creationId="{97C0E948-CC7E-C982-A80B-3A5A99CFA150}"/>
          </ac:spMkLst>
        </pc:spChg>
        <pc:spChg chg="mod">
          <ac:chgData name="Thiago Henrique Gomes Panini" userId="cc6a5c77081c362d" providerId="LiveId" clId="{EED3D3E7-5518-44F8-8186-31A285105760}" dt="2023-02-02T22:48:01.747" v="20" actId="1076"/>
          <ac:spMkLst>
            <pc:docMk/>
            <pc:sldMk cId="3036007438" sldId="259"/>
            <ac:spMk id="1057" creationId="{AFAEC4B0-1856-85AF-FCE4-DF95B41A50E0}"/>
          </ac:spMkLst>
        </pc:spChg>
        <pc:spChg chg="mod">
          <ac:chgData name="Thiago Henrique Gomes Panini" userId="cc6a5c77081c362d" providerId="LiveId" clId="{EED3D3E7-5518-44F8-8186-31A285105760}" dt="2023-02-02T22:48:01.747" v="20" actId="1076"/>
          <ac:spMkLst>
            <pc:docMk/>
            <pc:sldMk cId="3036007438" sldId="259"/>
            <ac:spMk id="1058" creationId="{735FF663-18C1-DA92-8A7C-A9A93890320C}"/>
          </ac:spMkLst>
        </pc:spChg>
        <pc:spChg chg="mod">
          <ac:chgData name="Thiago Henrique Gomes Panini" userId="cc6a5c77081c362d" providerId="LiveId" clId="{EED3D3E7-5518-44F8-8186-31A285105760}" dt="2023-02-02T22:48:01.747" v="20" actId="1076"/>
          <ac:spMkLst>
            <pc:docMk/>
            <pc:sldMk cId="3036007438" sldId="259"/>
            <ac:spMk id="1059" creationId="{B7BE4714-2F0C-8563-C891-9E7094FD52D8}"/>
          </ac:spMkLst>
        </pc:spChg>
        <pc:spChg chg="mod">
          <ac:chgData name="Thiago Henrique Gomes Panini" userId="cc6a5c77081c362d" providerId="LiveId" clId="{EED3D3E7-5518-44F8-8186-31A285105760}" dt="2023-02-02T22:48:01.747" v="20" actId="1076"/>
          <ac:spMkLst>
            <pc:docMk/>
            <pc:sldMk cId="3036007438" sldId="259"/>
            <ac:spMk id="1060" creationId="{A339AED0-0FB4-9F2E-3729-2E5A900F7208}"/>
          </ac:spMkLst>
        </pc:spChg>
        <pc:spChg chg="mod">
          <ac:chgData name="Thiago Henrique Gomes Panini" userId="cc6a5c77081c362d" providerId="LiveId" clId="{EED3D3E7-5518-44F8-8186-31A285105760}" dt="2023-02-02T22:48:01.747" v="20" actId="1076"/>
          <ac:spMkLst>
            <pc:docMk/>
            <pc:sldMk cId="3036007438" sldId="259"/>
            <ac:spMk id="1061" creationId="{B147A35D-C1D1-BB4D-CD93-F2A13E26199B}"/>
          </ac:spMkLst>
        </pc:spChg>
        <pc:spChg chg="mod">
          <ac:chgData name="Thiago Henrique Gomes Panini" userId="cc6a5c77081c362d" providerId="LiveId" clId="{EED3D3E7-5518-44F8-8186-31A285105760}" dt="2023-02-02T22:48:01.747" v="20" actId="1076"/>
          <ac:spMkLst>
            <pc:docMk/>
            <pc:sldMk cId="3036007438" sldId="259"/>
            <ac:spMk id="1062" creationId="{A6F7B566-8855-5263-CEF6-ABAD17BB03FB}"/>
          </ac:spMkLst>
        </pc:spChg>
        <pc:spChg chg="mod">
          <ac:chgData name="Thiago Henrique Gomes Panini" userId="cc6a5c77081c362d" providerId="LiveId" clId="{EED3D3E7-5518-44F8-8186-31A285105760}" dt="2023-02-02T22:48:01.747" v="20" actId="1076"/>
          <ac:spMkLst>
            <pc:docMk/>
            <pc:sldMk cId="3036007438" sldId="259"/>
            <ac:spMk id="1063" creationId="{E1A38752-B55C-BA05-0FAA-024227E44D4E}"/>
          </ac:spMkLst>
        </pc:spChg>
        <pc:spChg chg="mod">
          <ac:chgData name="Thiago Henrique Gomes Panini" userId="cc6a5c77081c362d" providerId="LiveId" clId="{EED3D3E7-5518-44F8-8186-31A285105760}" dt="2023-02-02T22:48:01.747" v="20" actId="1076"/>
          <ac:spMkLst>
            <pc:docMk/>
            <pc:sldMk cId="3036007438" sldId="259"/>
            <ac:spMk id="1064" creationId="{5A6B6219-87DC-0582-492C-D4C85989D86C}"/>
          </ac:spMkLst>
        </pc:spChg>
        <pc:spChg chg="mod">
          <ac:chgData name="Thiago Henrique Gomes Panini" userId="cc6a5c77081c362d" providerId="LiveId" clId="{EED3D3E7-5518-44F8-8186-31A285105760}" dt="2023-02-02T22:48:01.747" v="20" actId="1076"/>
          <ac:spMkLst>
            <pc:docMk/>
            <pc:sldMk cId="3036007438" sldId="259"/>
            <ac:spMk id="1065" creationId="{818F2099-EB26-54D4-624A-B149BAF5C08A}"/>
          </ac:spMkLst>
        </pc:spChg>
        <pc:spChg chg="mod">
          <ac:chgData name="Thiago Henrique Gomes Panini" userId="cc6a5c77081c362d" providerId="LiveId" clId="{EED3D3E7-5518-44F8-8186-31A285105760}" dt="2023-02-02T22:48:01.747" v="20" actId="1076"/>
          <ac:spMkLst>
            <pc:docMk/>
            <pc:sldMk cId="3036007438" sldId="259"/>
            <ac:spMk id="1066" creationId="{9DC1C88A-2868-AC8B-99F9-BC062752B4A2}"/>
          </ac:spMkLst>
        </pc:spChg>
        <pc:spChg chg="mod">
          <ac:chgData name="Thiago Henrique Gomes Panini" userId="cc6a5c77081c362d" providerId="LiveId" clId="{EED3D3E7-5518-44F8-8186-31A285105760}" dt="2023-02-02T22:48:01.747" v="20" actId="1076"/>
          <ac:spMkLst>
            <pc:docMk/>
            <pc:sldMk cId="3036007438" sldId="259"/>
            <ac:spMk id="1067" creationId="{F5C5CBA9-D5DD-BA1B-D3DE-C51129D34D5A}"/>
          </ac:spMkLst>
        </pc:spChg>
        <pc:spChg chg="mod">
          <ac:chgData name="Thiago Henrique Gomes Panini" userId="cc6a5c77081c362d" providerId="LiveId" clId="{EED3D3E7-5518-44F8-8186-31A285105760}" dt="2023-02-02T22:48:01.747" v="20" actId="1076"/>
          <ac:spMkLst>
            <pc:docMk/>
            <pc:sldMk cId="3036007438" sldId="259"/>
            <ac:spMk id="1068" creationId="{2E87E23F-3861-C3B7-374B-6DE3090E415F}"/>
          </ac:spMkLst>
        </pc:spChg>
        <pc:spChg chg="mod">
          <ac:chgData name="Thiago Henrique Gomes Panini" userId="cc6a5c77081c362d" providerId="LiveId" clId="{EED3D3E7-5518-44F8-8186-31A285105760}" dt="2023-02-02T22:48:01.747" v="20" actId="1076"/>
          <ac:spMkLst>
            <pc:docMk/>
            <pc:sldMk cId="3036007438" sldId="259"/>
            <ac:spMk id="1069" creationId="{9004CB04-5817-3D62-D5AB-D68765B65B2E}"/>
          </ac:spMkLst>
        </pc:spChg>
        <pc:spChg chg="mod">
          <ac:chgData name="Thiago Henrique Gomes Panini" userId="cc6a5c77081c362d" providerId="LiveId" clId="{EED3D3E7-5518-44F8-8186-31A285105760}" dt="2023-02-02T22:48:01.747" v="20" actId="1076"/>
          <ac:spMkLst>
            <pc:docMk/>
            <pc:sldMk cId="3036007438" sldId="259"/>
            <ac:spMk id="1070" creationId="{16100A93-F871-AD20-C82F-7EFA005E6255}"/>
          </ac:spMkLst>
        </pc:spChg>
        <pc:spChg chg="mod">
          <ac:chgData name="Thiago Henrique Gomes Panini" userId="cc6a5c77081c362d" providerId="LiveId" clId="{EED3D3E7-5518-44F8-8186-31A285105760}" dt="2023-02-02T22:48:01.747" v="20" actId="1076"/>
          <ac:spMkLst>
            <pc:docMk/>
            <pc:sldMk cId="3036007438" sldId="259"/>
            <ac:spMk id="1143" creationId="{17CF3E7B-CE41-5A33-47C2-806BF437E231}"/>
          </ac:spMkLst>
        </pc:spChg>
        <pc:spChg chg="mod">
          <ac:chgData name="Thiago Henrique Gomes Panini" userId="cc6a5c77081c362d" providerId="LiveId" clId="{EED3D3E7-5518-44F8-8186-31A285105760}" dt="2023-02-02T22:48:01.747" v="20" actId="1076"/>
          <ac:spMkLst>
            <pc:docMk/>
            <pc:sldMk cId="3036007438" sldId="259"/>
            <ac:spMk id="1144" creationId="{B5AE6190-B848-421B-E580-364F1B2BBC57}"/>
          </ac:spMkLst>
        </pc:spChg>
        <pc:spChg chg="mod">
          <ac:chgData name="Thiago Henrique Gomes Panini" userId="cc6a5c77081c362d" providerId="LiveId" clId="{EED3D3E7-5518-44F8-8186-31A285105760}" dt="2023-02-02T22:48:01.747" v="20" actId="1076"/>
          <ac:spMkLst>
            <pc:docMk/>
            <pc:sldMk cId="3036007438" sldId="259"/>
            <ac:spMk id="1149" creationId="{DA3DA4E8-E57B-7BFF-E5A9-8BEC62CE9FDA}"/>
          </ac:spMkLst>
        </pc:spChg>
        <pc:spChg chg="mod">
          <ac:chgData name="Thiago Henrique Gomes Panini" userId="cc6a5c77081c362d" providerId="LiveId" clId="{EED3D3E7-5518-44F8-8186-31A285105760}" dt="2023-02-02T22:48:01.747" v="20" actId="1076"/>
          <ac:spMkLst>
            <pc:docMk/>
            <pc:sldMk cId="3036007438" sldId="259"/>
            <ac:spMk id="1150" creationId="{51DCD3AE-8A16-CBEF-BF6B-1A708A69B4A8}"/>
          </ac:spMkLst>
        </pc:spChg>
        <pc:spChg chg="mod">
          <ac:chgData name="Thiago Henrique Gomes Panini" userId="cc6a5c77081c362d" providerId="LiveId" clId="{EED3D3E7-5518-44F8-8186-31A285105760}" dt="2023-02-02T22:48:01.747" v="20" actId="1076"/>
          <ac:spMkLst>
            <pc:docMk/>
            <pc:sldMk cId="3036007438" sldId="259"/>
            <ac:spMk id="1151" creationId="{2B6CDFF6-0284-143C-B621-4AAE8A65A3C8}"/>
          </ac:spMkLst>
        </pc:spChg>
        <pc:spChg chg="mod">
          <ac:chgData name="Thiago Henrique Gomes Panini" userId="cc6a5c77081c362d" providerId="LiveId" clId="{EED3D3E7-5518-44F8-8186-31A285105760}" dt="2023-02-02T22:48:01.747" v="20" actId="1076"/>
          <ac:spMkLst>
            <pc:docMk/>
            <pc:sldMk cId="3036007438" sldId="259"/>
            <ac:spMk id="1152" creationId="{5DE845FB-1B73-B5DF-197E-43A2AC6C5709}"/>
          </ac:spMkLst>
        </pc:spChg>
        <pc:spChg chg="mod">
          <ac:chgData name="Thiago Henrique Gomes Panini" userId="cc6a5c77081c362d" providerId="LiveId" clId="{EED3D3E7-5518-44F8-8186-31A285105760}" dt="2023-02-02T22:48:01.747" v="20" actId="1076"/>
          <ac:spMkLst>
            <pc:docMk/>
            <pc:sldMk cId="3036007438" sldId="259"/>
            <ac:spMk id="1153" creationId="{AC94641F-C33B-9FA2-5984-18C5C5EFA61B}"/>
          </ac:spMkLst>
        </pc:spChg>
        <pc:spChg chg="mod">
          <ac:chgData name="Thiago Henrique Gomes Panini" userId="cc6a5c77081c362d" providerId="LiveId" clId="{EED3D3E7-5518-44F8-8186-31A285105760}" dt="2023-02-02T22:48:01.747" v="20" actId="1076"/>
          <ac:spMkLst>
            <pc:docMk/>
            <pc:sldMk cId="3036007438" sldId="259"/>
            <ac:spMk id="1154" creationId="{63609E8C-ADF3-7EC7-69D0-6EF89159B0A9}"/>
          </ac:spMkLst>
        </pc:spChg>
        <pc:spChg chg="mod">
          <ac:chgData name="Thiago Henrique Gomes Panini" userId="cc6a5c77081c362d" providerId="LiveId" clId="{EED3D3E7-5518-44F8-8186-31A285105760}" dt="2023-02-02T22:48:01.747" v="20" actId="1076"/>
          <ac:spMkLst>
            <pc:docMk/>
            <pc:sldMk cId="3036007438" sldId="259"/>
            <ac:spMk id="1155" creationId="{0FDFD7CE-871F-7266-0525-A46BDC5A3ABA}"/>
          </ac:spMkLst>
        </pc:spChg>
        <pc:spChg chg="mod">
          <ac:chgData name="Thiago Henrique Gomes Panini" userId="cc6a5c77081c362d" providerId="LiveId" clId="{EED3D3E7-5518-44F8-8186-31A285105760}" dt="2023-02-02T22:48:01.747" v="20" actId="1076"/>
          <ac:spMkLst>
            <pc:docMk/>
            <pc:sldMk cId="3036007438" sldId="259"/>
            <ac:spMk id="1156" creationId="{953F104F-29B2-5B8B-9B12-E715999FD863}"/>
          </ac:spMkLst>
        </pc:spChg>
        <pc:spChg chg="mod">
          <ac:chgData name="Thiago Henrique Gomes Panini" userId="cc6a5c77081c362d" providerId="LiveId" clId="{EED3D3E7-5518-44F8-8186-31A285105760}" dt="2023-02-02T22:48:01.747" v="20" actId="1076"/>
          <ac:spMkLst>
            <pc:docMk/>
            <pc:sldMk cId="3036007438" sldId="259"/>
            <ac:spMk id="1157" creationId="{BFFE2098-3E7B-AFD6-DEA1-CB3766293A93}"/>
          </ac:spMkLst>
        </pc:spChg>
        <pc:spChg chg="mod">
          <ac:chgData name="Thiago Henrique Gomes Panini" userId="cc6a5c77081c362d" providerId="LiveId" clId="{EED3D3E7-5518-44F8-8186-31A285105760}" dt="2023-02-02T22:48:01.747" v="20" actId="1076"/>
          <ac:spMkLst>
            <pc:docMk/>
            <pc:sldMk cId="3036007438" sldId="259"/>
            <ac:spMk id="1158" creationId="{B00FA952-687E-2C6E-F7A3-710692AD513B}"/>
          </ac:spMkLst>
        </pc:spChg>
        <pc:spChg chg="mod">
          <ac:chgData name="Thiago Henrique Gomes Panini" userId="cc6a5c77081c362d" providerId="LiveId" clId="{EED3D3E7-5518-44F8-8186-31A285105760}" dt="2023-02-02T22:48:01.747" v="20" actId="1076"/>
          <ac:spMkLst>
            <pc:docMk/>
            <pc:sldMk cId="3036007438" sldId="259"/>
            <ac:spMk id="1159" creationId="{A6C455D5-BDDD-689E-0921-C5F90DCB784D}"/>
          </ac:spMkLst>
        </pc:spChg>
        <pc:spChg chg="mod">
          <ac:chgData name="Thiago Henrique Gomes Panini" userId="cc6a5c77081c362d" providerId="LiveId" clId="{EED3D3E7-5518-44F8-8186-31A285105760}" dt="2023-02-02T22:48:01.747" v="20" actId="1076"/>
          <ac:spMkLst>
            <pc:docMk/>
            <pc:sldMk cId="3036007438" sldId="259"/>
            <ac:spMk id="1160" creationId="{2CACDDDE-41A4-AFD9-2AF1-1077C7DB35EE}"/>
          </ac:spMkLst>
        </pc:spChg>
        <pc:spChg chg="mod">
          <ac:chgData name="Thiago Henrique Gomes Panini" userId="cc6a5c77081c362d" providerId="LiveId" clId="{EED3D3E7-5518-44F8-8186-31A285105760}" dt="2023-02-02T22:48:01.747" v="20" actId="1076"/>
          <ac:spMkLst>
            <pc:docMk/>
            <pc:sldMk cId="3036007438" sldId="259"/>
            <ac:spMk id="1161" creationId="{DDE4EE7F-D3F8-77AF-226C-898560E17B47}"/>
          </ac:spMkLst>
        </pc:spChg>
        <pc:spChg chg="mod">
          <ac:chgData name="Thiago Henrique Gomes Panini" userId="cc6a5c77081c362d" providerId="LiveId" clId="{EED3D3E7-5518-44F8-8186-31A285105760}" dt="2023-02-02T22:48:01.747" v="20" actId="1076"/>
          <ac:spMkLst>
            <pc:docMk/>
            <pc:sldMk cId="3036007438" sldId="259"/>
            <ac:spMk id="1162" creationId="{CDC3F3F7-2826-CB61-6798-46F9DCBA5F0B}"/>
          </ac:spMkLst>
        </pc:spChg>
        <pc:spChg chg="mod">
          <ac:chgData name="Thiago Henrique Gomes Panini" userId="cc6a5c77081c362d" providerId="LiveId" clId="{EED3D3E7-5518-44F8-8186-31A285105760}" dt="2023-02-02T22:48:01.747" v="20" actId="1076"/>
          <ac:spMkLst>
            <pc:docMk/>
            <pc:sldMk cId="3036007438" sldId="259"/>
            <ac:spMk id="1166" creationId="{7D616693-95B1-9D5E-89F3-6A116EC81C40}"/>
          </ac:spMkLst>
        </pc:spChg>
        <pc:grpChg chg="add del mod">
          <ac:chgData name="Thiago Henrique Gomes Panini" userId="cc6a5c77081c362d" providerId="LiveId" clId="{EED3D3E7-5518-44F8-8186-31A285105760}" dt="2023-02-02T22:49:50.625" v="40" actId="478"/>
          <ac:grpSpMkLst>
            <pc:docMk/>
            <pc:sldMk cId="3036007438" sldId="259"/>
            <ac:grpSpMk id="5" creationId="{12B9F7A8-034F-05A7-838E-2D2C946C232C}"/>
          </ac:grpSpMkLst>
        </pc:grpChg>
        <pc:grpChg chg="add mod">
          <ac:chgData name="Thiago Henrique Gomes Panini" userId="cc6a5c77081c362d" providerId="LiveId" clId="{EED3D3E7-5518-44F8-8186-31A285105760}" dt="2023-02-02T22:49:50.802" v="41"/>
          <ac:grpSpMkLst>
            <pc:docMk/>
            <pc:sldMk cId="3036007438" sldId="259"/>
            <ac:grpSpMk id="6" creationId="{6B4C10F0-0B9C-CE74-8A28-D38B9D2BE610}"/>
          </ac:grpSpMkLst>
        </pc:grpChg>
        <pc:grpChg chg="mod">
          <ac:chgData name="Thiago Henrique Gomes Panini" userId="cc6a5c77081c362d" providerId="LiveId" clId="{EED3D3E7-5518-44F8-8186-31A285105760}" dt="2023-02-02T22:49:50.802" v="41"/>
          <ac:grpSpMkLst>
            <pc:docMk/>
            <pc:sldMk cId="3036007438" sldId="259"/>
            <ac:grpSpMk id="9" creationId="{5A18A5A0-3712-B04A-E2A1-8357C5F12CBB}"/>
          </ac:grpSpMkLst>
        </pc:grpChg>
        <pc:grpChg chg="mod">
          <ac:chgData name="Thiago Henrique Gomes Panini" userId="cc6a5c77081c362d" providerId="LiveId" clId="{EED3D3E7-5518-44F8-8186-31A285105760}" dt="2023-02-02T22:49:50.802" v="41"/>
          <ac:grpSpMkLst>
            <pc:docMk/>
            <pc:sldMk cId="3036007438" sldId="259"/>
            <ac:grpSpMk id="31" creationId="{5DC1450A-7891-A356-939E-72AAC1F01E4A}"/>
          </ac:grpSpMkLst>
        </pc:grpChg>
        <pc:grpChg chg="mod">
          <ac:chgData name="Thiago Henrique Gomes Panini" userId="cc6a5c77081c362d" providerId="LiveId" clId="{EED3D3E7-5518-44F8-8186-31A285105760}" dt="2023-02-02T22:49:50.802" v="41"/>
          <ac:grpSpMkLst>
            <pc:docMk/>
            <pc:sldMk cId="3036007438" sldId="259"/>
            <ac:grpSpMk id="32" creationId="{1D9C0061-3FCE-A7CD-E192-FDB6888E5A5B}"/>
          </ac:grpSpMkLst>
        </pc:grpChg>
        <pc:grpChg chg="mod">
          <ac:chgData name="Thiago Henrique Gomes Panini" userId="cc6a5c77081c362d" providerId="LiveId" clId="{EED3D3E7-5518-44F8-8186-31A285105760}" dt="2023-02-02T22:48:01.747" v="20" actId="1076"/>
          <ac:grpSpMkLst>
            <pc:docMk/>
            <pc:sldMk cId="3036007438" sldId="259"/>
            <ac:grpSpMk id="1148" creationId="{5A6C24D8-0877-2508-EB8C-1DDC12E39BE9}"/>
          </ac:grpSpMkLst>
        </pc:grpChg>
        <pc:grpChg chg="mod">
          <ac:chgData name="Thiago Henrique Gomes Panini" userId="cc6a5c77081c362d" providerId="LiveId" clId="{EED3D3E7-5518-44F8-8186-31A285105760}" dt="2023-02-02T22:48:01.747" v="20" actId="1076"/>
          <ac:grpSpMkLst>
            <pc:docMk/>
            <pc:sldMk cId="3036007438" sldId="259"/>
            <ac:grpSpMk id="1167" creationId="{A8467298-6BD7-FA7F-453B-BECE4B28E178}"/>
          </ac:grpSpMkLst>
        </pc:grpChg>
        <pc:grpChg chg="mod">
          <ac:chgData name="Thiago Henrique Gomes Panini" userId="cc6a5c77081c362d" providerId="LiveId" clId="{EED3D3E7-5518-44F8-8186-31A285105760}" dt="2023-02-02T22:48:01.747" v="20" actId="1076"/>
          <ac:grpSpMkLst>
            <pc:docMk/>
            <pc:sldMk cId="3036007438" sldId="259"/>
            <ac:grpSpMk id="1168" creationId="{CA7C1B79-CFAE-3D5C-4A5C-45037E9CF544}"/>
          </ac:grpSpMkLst>
        </pc:grpChg>
        <pc:picChg chg="del">
          <ac:chgData name="Thiago Henrique Gomes Panini" userId="cc6a5c77081c362d" providerId="LiveId" clId="{EED3D3E7-5518-44F8-8186-31A285105760}" dt="2023-02-02T22:46:24.762" v="3" actId="478"/>
          <ac:picMkLst>
            <pc:docMk/>
            <pc:sldMk cId="3036007438" sldId="259"/>
            <ac:picMk id="3" creationId="{39960343-45E6-B0E5-690D-C58DBC153DFB}"/>
          </ac:picMkLst>
        </pc:picChg>
        <pc:picChg chg="add mod ord modCrop">
          <ac:chgData name="Thiago Henrique Gomes Panini" userId="cc6a5c77081c362d" providerId="LiveId" clId="{EED3D3E7-5518-44F8-8186-31A285105760}" dt="2023-02-02T22:48:36.218" v="21"/>
          <ac:picMkLst>
            <pc:docMk/>
            <pc:sldMk cId="3036007438" sldId="259"/>
            <ac:picMk id="4" creationId="{FDE66BC6-EF51-2AD8-CEEA-59AC01E311D8}"/>
          </ac:picMkLst>
        </pc:picChg>
        <pc:picChg chg="mod">
          <ac:chgData name="Thiago Henrique Gomes Panini" userId="cc6a5c77081c362d" providerId="LiveId" clId="{EED3D3E7-5518-44F8-8186-31A285105760}" dt="2023-02-02T22:49:50.802" v="41"/>
          <ac:picMkLst>
            <pc:docMk/>
            <pc:sldMk cId="3036007438" sldId="259"/>
            <ac:picMk id="33" creationId="{35447799-36E1-5D51-39F9-E656AD3ED891}"/>
          </ac:picMkLst>
        </pc:picChg>
        <pc:picChg chg="mod">
          <ac:chgData name="Thiago Henrique Gomes Panini" userId="cc6a5c77081c362d" providerId="LiveId" clId="{EED3D3E7-5518-44F8-8186-31A285105760}" dt="2023-02-02T22:48:01.747" v="20" actId="1076"/>
          <ac:picMkLst>
            <pc:docMk/>
            <pc:sldMk cId="3036007438" sldId="259"/>
            <ac:picMk id="1165" creationId="{FF731249-6EF1-A273-79D6-1DAEDB44E23C}"/>
          </ac:picMkLst>
        </pc:picChg>
      </pc:sldChg>
      <pc:sldChg chg="addSp delSp modSp add mod ord">
        <pc:chgData name="Thiago Henrique Gomes Panini" userId="cc6a5c77081c362d" providerId="LiveId" clId="{EED3D3E7-5518-44F8-8186-31A285105760}" dt="2023-02-02T23:05:19.624" v="206"/>
        <pc:sldMkLst>
          <pc:docMk/>
          <pc:sldMk cId="378657593" sldId="260"/>
        </pc:sldMkLst>
        <pc:spChg chg="mod">
          <ac:chgData name="Thiago Henrique Gomes Panini" userId="cc6a5c77081c362d" providerId="LiveId" clId="{EED3D3E7-5518-44F8-8186-31A285105760}" dt="2023-02-02T23:05:19.624" v="206"/>
          <ac:spMkLst>
            <pc:docMk/>
            <pc:sldMk cId="378657593" sldId="260"/>
            <ac:spMk id="7" creationId="{430CF69E-DF51-708D-67A0-528444AE9C11}"/>
          </ac:spMkLst>
        </pc:spChg>
        <pc:spChg chg="mod">
          <ac:chgData name="Thiago Henrique Gomes Panini" userId="cc6a5c77081c362d" providerId="LiveId" clId="{EED3D3E7-5518-44F8-8186-31A285105760}" dt="2023-02-02T23:05:19.624" v="206"/>
          <ac:spMkLst>
            <pc:docMk/>
            <pc:sldMk cId="378657593" sldId="260"/>
            <ac:spMk id="8" creationId="{FAD61109-80C1-4F61-A965-65E88BC35B0B}"/>
          </ac:spMkLst>
        </pc:spChg>
        <pc:spChg chg="mod">
          <ac:chgData name="Thiago Henrique Gomes Panini" userId="cc6a5c77081c362d" providerId="LiveId" clId="{EED3D3E7-5518-44F8-8186-31A285105760}" dt="2023-02-02T23:05:19.624" v="206"/>
          <ac:spMkLst>
            <pc:docMk/>
            <pc:sldMk cId="378657593" sldId="260"/>
            <ac:spMk id="9" creationId="{32B351B9-A847-D911-034A-5DF82D164F68}"/>
          </ac:spMkLst>
        </pc:spChg>
        <pc:spChg chg="mod">
          <ac:chgData name="Thiago Henrique Gomes Panini" userId="cc6a5c77081c362d" providerId="LiveId" clId="{EED3D3E7-5518-44F8-8186-31A285105760}" dt="2023-02-02T23:05:19.624" v="206"/>
          <ac:spMkLst>
            <pc:docMk/>
            <pc:sldMk cId="378657593" sldId="260"/>
            <ac:spMk id="10" creationId="{2A97AFD1-DB96-5CBD-D562-86EE72586616}"/>
          </ac:spMkLst>
        </pc:spChg>
        <pc:spChg chg="mod">
          <ac:chgData name="Thiago Henrique Gomes Panini" userId="cc6a5c77081c362d" providerId="LiveId" clId="{EED3D3E7-5518-44F8-8186-31A285105760}" dt="2023-02-02T23:05:19.624" v="206"/>
          <ac:spMkLst>
            <pc:docMk/>
            <pc:sldMk cId="378657593" sldId="260"/>
            <ac:spMk id="11" creationId="{8E961FA4-96B6-BD21-0EFC-B7355F36C33C}"/>
          </ac:spMkLst>
        </pc:spChg>
        <pc:spChg chg="mod">
          <ac:chgData name="Thiago Henrique Gomes Panini" userId="cc6a5c77081c362d" providerId="LiveId" clId="{EED3D3E7-5518-44F8-8186-31A285105760}" dt="2023-02-02T23:05:19.624" v="206"/>
          <ac:spMkLst>
            <pc:docMk/>
            <pc:sldMk cId="378657593" sldId="260"/>
            <ac:spMk id="12" creationId="{2514DC02-7559-6070-EC0C-7C19347B68DF}"/>
          </ac:spMkLst>
        </pc:spChg>
        <pc:spChg chg="mod">
          <ac:chgData name="Thiago Henrique Gomes Panini" userId="cc6a5c77081c362d" providerId="LiveId" clId="{EED3D3E7-5518-44F8-8186-31A285105760}" dt="2023-02-02T23:05:19.624" v="206"/>
          <ac:spMkLst>
            <pc:docMk/>
            <pc:sldMk cId="378657593" sldId="260"/>
            <ac:spMk id="13" creationId="{6DFF780A-3F7D-FF19-A143-A6E85473A9B5}"/>
          </ac:spMkLst>
        </pc:spChg>
        <pc:spChg chg="mod">
          <ac:chgData name="Thiago Henrique Gomes Panini" userId="cc6a5c77081c362d" providerId="LiveId" clId="{EED3D3E7-5518-44F8-8186-31A285105760}" dt="2023-02-02T23:05:19.624" v="206"/>
          <ac:spMkLst>
            <pc:docMk/>
            <pc:sldMk cId="378657593" sldId="260"/>
            <ac:spMk id="14" creationId="{BEF93E92-34F4-4476-921F-EEC1B2DFBF68}"/>
          </ac:spMkLst>
        </pc:spChg>
        <pc:spChg chg="mod">
          <ac:chgData name="Thiago Henrique Gomes Panini" userId="cc6a5c77081c362d" providerId="LiveId" clId="{EED3D3E7-5518-44F8-8186-31A285105760}" dt="2023-02-02T23:05:19.624" v="206"/>
          <ac:spMkLst>
            <pc:docMk/>
            <pc:sldMk cId="378657593" sldId="260"/>
            <ac:spMk id="15" creationId="{DE28D2EF-48D6-9886-A61D-7F915E7EF0ED}"/>
          </ac:spMkLst>
        </pc:spChg>
        <pc:spChg chg="mod">
          <ac:chgData name="Thiago Henrique Gomes Panini" userId="cc6a5c77081c362d" providerId="LiveId" clId="{EED3D3E7-5518-44F8-8186-31A285105760}" dt="2023-02-02T23:05:19.624" v="206"/>
          <ac:spMkLst>
            <pc:docMk/>
            <pc:sldMk cId="378657593" sldId="260"/>
            <ac:spMk id="16" creationId="{3A1B6991-E285-5CF3-7818-7B35E92E6AE3}"/>
          </ac:spMkLst>
        </pc:spChg>
        <pc:spChg chg="mod">
          <ac:chgData name="Thiago Henrique Gomes Panini" userId="cc6a5c77081c362d" providerId="LiveId" clId="{EED3D3E7-5518-44F8-8186-31A285105760}" dt="2023-02-02T23:05:19.624" v="206"/>
          <ac:spMkLst>
            <pc:docMk/>
            <pc:sldMk cId="378657593" sldId="260"/>
            <ac:spMk id="17" creationId="{4BFDB4F8-EF1D-05F9-CE70-33FB6C8B33E5}"/>
          </ac:spMkLst>
        </pc:spChg>
        <pc:spChg chg="mod">
          <ac:chgData name="Thiago Henrique Gomes Panini" userId="cc6a5c77081c362d" providerId="LiveId" clId="{EED3D3E7-5518-44F8-8186-31A285105760}" dt="2023-02-02T23:05:19.624" v="206"/>
          <ac:spMkLst>
            <pc:docMk/>
            <pc:sldMk cId="378657593" sldId="260"/>
            <ac:spMk id="18" creationId="{7927B52D-DF6F-13B6-FA45-153868F36A4F}"/>
          </ac:spMkLst>
        </pc:spChg>
        <pc:spChg chg="mod">
          <ac:chgData name="Thiago Henrique Gomes Panini" userId="cc6a5c77081c362d" providerId="LiveId" clId="{EED3D3E7-5518-44F8-8186-31A285105760}" dt="2023-02-02T23:05:19.624" v="206"/>
          <ac:spMkLst>
            <pc:docMk/>
            <pc:sldMk cId="378657593" sldId="260"/>
            <ac:spMk id="19" creationId="{B936F06A-E855-8728-6919-1254D4BF9C1F}"/>
          </ac:spMkLst>
        </pc:spChg>
        <pc:spChg chg="mod">
          <ac:chgData name="Thiago Henrique Gomes Panini" userId="cc6a5c77081c362d" providerId="LiveId" clId="{EED3D3E7-5518-44F8-8186-31A285105760}" dt="2023-02-02T23:05:19.624" v="206"/>
          <ac:spMkLst>
            <pc:docMk/>
            <pc:sldMk cId="378657593" sldId="260"/>
            <ac:spMk id="20" creationId="{3F09BE58-7FE8-B0D0-E5BF-6C0CB8715615}"/>
          </ac:spMkLst>
        </pc:spChg>
        <pc:spChg chg="mod">
          <ac:chgData name="Thiago Henrique Gomes Panini" userId="cc6a5c77081c362d" providerId="LiveId" clId="{EED3D3E7-5518-44F8-8186-31A285105760}" dt="2023-02-02T23:05:19.624" v="206"/>
          <ac:spMkLst>
            <pc:docMk/>
            <pc:sldMk cId="378657593" sldId="260"/>
            <ac:spMk id="21" creationId="{7FA7E104-CDB6-D861-7B1D-50C940AB106E}"/>
          </ac:spMkLst>
        </pc:spChg>
        <pc:spChg chg="mod">
          <ac:chgData name="Thiago Henrique Gomes Panini" userId="cc6a5c77081c362d" providerId="LiveId" clId="{EED3D3E7-5518-44F8-8186-31A285105760}" dt="2023-02-02T23:05:19.624" v="206"/>
          <ac:spMkLst>
            <pc:docMk/>
            <pc:sldMk cId="378657593" sldId="260"/>
            <ac:spMk id="22" creationId="{2A530F5D-AE2F-7476-509B-1D02F7CE76FB}"/>
          </ac:spMkLst>
        </pc:spChg>
        <pc:spChg chg="mod">
          <ac:chgData name="Thiago Henrique Gomes Panini" userId="cc6a5c77081c362d" providerId="LiveId" clId="{EED3D3E7-5518-44F8-8186-31A285105760}" dt="2023-02-02T23:05:19.624" v="206"/>
          <ac:spMkLst>
            <pc:docMk/>
            <pc:sldMk cId="378657593" sldId="260"/>
            <ac:spMk id="23" creationId="{20B6B16D-50FC-9537-9DD6-EE83AE1B6224}"/>
          </ac:spMkLst>
        </pc:spChg>
        <pc:spChg chg="mod">
          <ac:chgData name="Thiago Henrique Gomes Panini" userId="cc6a5c77081c362d" providerId="LiveId" clId="{EED3D3E7-5518-44F8-8186-31A285105760}" dt="2023-02-02T23:05:19.624" v="206"/>
          <ac:spMkLst>
            <pc:docMk/>
            <pc:sldMk cId="378657593" sldId="260"/>
            <ac:spMk id="24" creationId="{CD2229B4-D82A-371D-94BC-E783BEBE74EF}"/>
          </ac:spMkLst>
        </pc:spChg>
        <pc:spChg chg="mod">
          <ac:chgData name="Thiago Henrique Gomes Panini" userId="cc6a5c77081c362d" providerId="LiveId" clId="{EED3D3E7-5518-44F8-8186-31A285105760}" dt="2023-02-02T23:05:19.624" v="206"/>
          <ac:spMkLst>
            <pc:docMk/>
            <pc:sldMk cId="378657593" sldId="260"/>
            <ac:spMk id="25" creationId="{1C61F39E-3211-B294-61B7-620FB6DC67F1}"/>
          </ac:spMkLst>
        </pc:spChg>
        <pc:spChg chg="mod">
          <ac:chgData name="Thiago Henrique Gomes Panini" userId="cc6a5c77081c362d" providerId="LiveId" clId="{EED3D3E7-5518-44F8-8186-31A285105760}" dt="2023-02-02T23:05:19.624" v="206"/>
          <ac:spMkLst>
            <pc:docMk/>
            <pc:sldMk cId="378657593" sldId="260"/>
            <ac:spMk id="26" creationId="{6698142C-1FA1-C4F1-BC55-239CF3A46944}"/>
          </ac:spMkLst>
        </pc:spChg>
        <pc:spChg chg="mod">
          <ac:chgData name="Thiago Henrique Gomes Panini" userId="cc6a5c77081c362d" providerId="LiveId" clId="{EED3D3E7-5518-44F8-8186-31A285105760}" dt="2023-02-02T23:05:19.624" v="206"/>
          <ac:spMkLst>
            <pc:docMk/>
            <pc:sldMk cId="378657593" sldId="260"/>
            <ac:spMk id="27" creationId="{EE5CDD99-EB9A-9F3F-D0A1-2D339DC73413}"/>
          </ac:spMkLst>
        </pc:spChg>
        <pc:spChg chg="mod">
          <ac:chgData name="Thiago Henrique Gomes Panini" userId="cc6a5c77081c362d" providerId="LiveId" clId="{EED3D3E7-5518-44F8-8186-31A285105760}" dt="2023-02-02T23:05:19.624" v="206"/>
          <ac:spMkLst>
            <pc:docMk/>
            <pc:sldMk cId="378657593" sldId="260"/>
            <ac:spMk id="28" creationId="{8E4FBAD9-345A-077E-AA38-B3E07B73140B}"/>
          </ac:spMkLst>
        </pc:spChg>
        <pc:spChg chg="mod">
          <ac:chgData name="Thiago Henrique Gomes Panini" userId="cc6a5c77081c362d" providerId="LiveId" clId="{EED3D3E7-5518-44F8-8186-31A285105760}" dt="2023-02-02T23:05:19.624" v="206"/>
          <ac:spMkLst>
            <pc:docMk/>
            <pc:sldMk cId="378657593" sldId="260"/>
            <ac:spMk id="29" creationId="{A23507CF-208E-75C2-87E0-34DD5E6CBFF7}"/>
          </ac:spMkLst>
        </pc:spChg>
        <pc:spChg chg="mod">
          <ac:chgData name="Thiago Henrique Gomes Panini" userId="cc6a5c77081c362d" providerId="LiveId" clId="{EED3D3E7-5518-44F8-8186-31A285105760}" dt="2023-02-02T23:05:19.624" v="206"/>
          <ac:spMkLst>
            <pc:docMk/>
            <pc:sldMk cId="378657593" sldId="260"/>
            <ac:spMk id="33" creationId="{4EAED1BD-7C58-F830-F00C-F86BE5D9214D}"/>
          </ac:spMkLst>
        </pc:spChg>
        <pc:spChg chg="mod">
          <ac:chgData name="Thiago Henrique Gomes Panini" userId="cc6a5c77081c362d" providerId="LiveId" clId="{EED3D3E7-5518-44F8-8186-31A285105760}" dt="2023-02-02T23:05:19.624" v="206"/>
          <ac:spMkLst>
            <pc:docMk/>
            <pc:sldMk cId="378657593" sldId="260"/>
            <ac:spMk id="34" creationId="{E359A167-3308-8A5B-6365-98D73831CECD}"/>
          </ac:spMkLst>
        </pc:spChg>
        <pc:spChg chg="mod">
          <ac:chgData name="Thiago Henrique Gomes Panini" userId="cc6a5c77081c362d" providerId="LiveId" clId="{EED3D3E7-5518-44F8-8186-31A285105760}" dt="2023-02-02T23:05:19.624" v="206"/>
          <ac:spMkLst>
            <pc:docMk/>
            <pc:sldMk cId="378657593" sldId="260"/>
            <ac:spMk id="35" creationId="{389E977A-01E0-6D82-D57E-80C938B1D4B4}"/>
          </ac:spMkLst>
        </pc:spChg>
        <pc:spChg chg="mod">
          <ac:chgData name="Thiago Henrique Gomes Panini" userId="cc6a5c77081c362d" providerId="LiveId" clId="{EED3D3E7-5518-44F8-8186-31A285105760}" dt="2023-02-02T23:05:19.624" v="206"/>
          <ac:spMkLst>
            <pc:docMk/>
            <pc:sldMk cId="378657593" sldId="260"/>
            <ac:spMk id="36" creationId="{7ABE473D-672C-3199-35E3-435ED977F83C}"/>
          </ac:spMkLst>
        </pc:spChg>
        <pc:spChg chg="mod">
          <ac:chgData name="Thiago Henrique Gomes Panini" userId="cc6a5c77081c362d" providerId="LiveId" clId="{EED3D3E7-5518-44F8-8186-31A285105760}" dt="2023-02-02T23:05:19.624" v="206"/>
          <ac:spMkLst>
            <pc:docMk/>
            <pc:sldMk cId="378657593" sldId="260"/>
            <ac:spMk id="37" creationId="{514CA03E-9BB5-206B-DE9D-26B14591A657}"/>
          </ac:spMkLst>
        </pc:spChg>
        <pc:spChg chg="mod">
          <ac:chgData name="Thiago Henrique Gomes Panini" userId="cc6a5c77081c362d" providerId="LiveId" clId="{EED3D3E7-5518-44F8-8186-31A285105760}" dt="2023-02-02T23:05:19.624" v="206"/>
          <ac:spMkLst>
            <pc:docMk/>
            <pc:sldMk cId="378657593" sldId="260"/>
            <ac:spMk id="38" creationId="{6AB5B29B-EDE1-D047-7AEF-0930DD845EC6}"/>
          </ac:spMkLst>
        </pc:spChg>
        <pc:spChg chg="mod">
          <ac:chgData name="Thiago Henrique Gomes Panini" userId="cc6a5c77081c362d" providerId="LiveId" clId="{EED3D3E7-5518-44F8-8186-31A285105760}" dt="2023-02-02T23:05:19.624" v="206"/>
          <ac:spMkLst>
            <pc:docMk/>
            <pc:sldMk cId="378657593" sldId="260"/>
            <ac:spMk id="39" creationId="{E24DD4EC-ABF8-F2D7-A58D-296A2CC8AC3D}"/>
          </ac:spMkLst>
        </pc:spChg>
        <pc:spChg chg="mod">
          <ac:chgData name="Thiago Henrique Gomes Panini" userId="cc6a5c77081c362d" providerId="LiveId" clId="{EED3D3E7-5518-44F8-8186-31A285105760}" dt="2023-02-02T23:05:19.624" v="206"/>
          <ac:spMkLst>
            <pc:docMk/>
            <pc:sldMk cId="378657593" sldId="260"/>
            <ac:spMk id="40" creationId="{8FF2CBF4-D744-F6E3-3F04-A73B1BC51026}"/>
          </ac:spMkLst>
        </pc:spChg>
        <pc:spChg chg="mod">
          <ac:chgData name="Thiago Henrique Gomes Panini" userId="cc6a5c77081c362d" providerId="LiveId" clId="{EED3D3E7-5518-44F8-8186-31A285105760}" dt="2023-02-02T23:05:19.624" v="206"/>
          <ac:spMkLst>
            <pc:docMk/>
            <pc:sldMk cId="378657593" sldId="260"/>
            <ac:spMk id="41" creationId="{C3090FE1-776A-87E7-AB10-8747C40B9FB0}"/>
          </ac:spMkLst>
        </pc:spChg>
        <pc:spChg chg="mod">
          <ac:chgData name="Thiago Henrique Gomes Panini" userId="cc6a5c77081c362d" providerId="LiveId" clId="{EED3D3E7-5518-44F8-8186-31A285105760}" dt="2023-02-02T23:05:19.624" v="206"/>
          <ac:spMkLst>
            <pc:docMk/>
            <pc:sldMk cId="378657593" sldId="260"/>
            <ac:spMk id="42" creationId="{2FF22686-315B-B125-80DA-2D1F0435AFFE}"/>
          </ac:spMkLst>
        </pc:spChg>
        <pc:spChg chg="mod">
          <ac:chgData name="Thiago Henrique Gomes Panini" userId="cc6a5c77081c362d" providerId="LiveId" clId="{EED3D3E7-5518-44F8-8186-31A285105760}" dt="2023-02-02T23:05:19.624" v="206"/>
          <ac:spMkLst>
            <pc:docMk/>
            <pc:sldMk cId="378657593" sldId="260"/>
            <ac:spMk id="43" creationId="{5490EC1F-CDE4-6494-F933-868D1F117F10}"/>
          </ac:spMkLst>
        </pc:spChg>
        <pc:spChg chg="mod">
          <ac:chgData name="Thiago Henrique Gomes Panini" userId="cc6a5c77081c362d" providerId="LiveId" clId="{EED3D3E7-5518-44F8-8186-31A285105760}" dt="2023-02-02T23:05:19.624" v="206"/>
          <ac:spMkLst>
            <pc:docMk/>
            <pc:sldMk cId="378657593" sldId="260"/>
            <ac:spMk id="44" creationId="{30915874-6263-CD44-84E2-001A766C08A1}"/>
          </ac:spMkLst>
        </pc:spChg>
        <pc:spChg chg="mod">
          <ac:chgData name="Thiago Henrique Gomes Panini" userId="cc6a5c77081c362d" providerId="LiveId" clId="{EED3D3E7-5518-44F8-8186-31A285105760}" dt="2023-02-02T23:05:19.624" v="206"/>
          <ac:spMkLst>
            <pc:docMk/>
            <pc:sldMk cId="378657593" sldId="260"/>
            <ac:spMk id="45" creationId="{7EFA5E5F-304E-B1AB-DB6E-55A9CA70CFD5}"/>
          </ac:spMkLst>
        </pc:spChg>
        <pc:spChg chg="mod">
          <ac:chgData name="Thiago Henrique Gomes Panini" userId="cc6a5c77081c362d" providerId="LiveId" clId="{EED3D3E7-5518-44F8-8186-31A285105760}" dt="2023-02-02T23:05:19.624" v="206"/>
          <ac:spMkLst>
            <pc:docMk/>
            <pc:sldMk cId="378657593" sldId="260"/>
            <ac:spMk id="46" creationId="{E4DC32DA-764C-93EA-2A17-7091415123BB}"/>
          </ac:spMkLst>
        </pc:spChg>
        <pc:spChg chg="mod">
          <ac:chgData name="Thiago Henrique Gomes Panini" userId="cc6a5c77081c362d" providerId="LiveId" clId="{EED3D3E7-5518-44F8-8186-31A285105760}" dt="2023-02-02T23:05:19.624" v="206"/>
          <ac:spMkLst>
            <pc:docMk/>
            <pc:sldMk cId="378657593" sldId="260"/>
            <ac:spMk id="47" creationId="{EC572684-73EF-A4EF-0D7D-3F51A16E0185}"/>
          </ac:spMkLst>
        </pc:spChg>
        <pc:spChg chg="del mod topLvl">
          <ac:chgData name="Thiago Henrique Gomes Panini" userId="cc6a5c77081c362d" providerId="LiveId" clId="{EED3D3E7-5518-44F8-8186-31A285105760}" dt="2023-02-02T23:05:19.340" v="205" actId="478"/>
          <ac:spMkLst>
            <pc:docMk/>
            <pc:sldMk cId="378657593" sldId="260"/>
            <ac:spMk id="1050" creationId="{1EE51D3F-B3DC-86F0-168E-3C036C1445BE}"/>
          </ac:spMkLst>
        </pc:spChg>
        <pc:spChg chg="del mod topLvl">
          <ac:chgData name="Thiago Henrique Gomes Panini" userId="cc6a5c77081c362d" providerId="LiveId" clId="{EED3D3E7-5518-44F8-8186-31A285105760}" dt="2023-02-02T23:05:19.340" v="205" actId="478"/>
          <ac:spMkLst>
            <pc:docMk/>
            <pc:sldMk cId="378657593" sldId="260"/>
            <ac:spMk id="1051" creationId="{8F9F1410-446A-45B1-5EC7-D417DF28D9D4}"/>
          </ac:spMkLst>
        </pc:spChg>
        <pc:spChg chg="del mod topLvl">
          <ac:chgData name="Thiago Henrique Gomes Panini" userId="cc6a5c77081c362d" providerId="LiveId" clId="{EED3D3E7-5518-44F8-8186-31A285105760}" dt="2023-02-02T23:05:19.340" v="205" actId="478"/>
          <ac:spMkLst>
            <pc:docMk/>
            <pc:sldMk cId="378657593" sldId="260"/>
            <ac:spMk id="1052" creationId="{EF46B160-EF9D-B789-99A5-75AA2A2B2AE5}"/>
          </ac:spMkLst>
        </pc:spChg>
        <pc:spChg chg="del mod topLvl">
          <ac:chgData name="Thiago Henrique Gomes Panini" userId="cc6a5c77081c362d" providerId="LiveId" clId="{EED3D3E7-5518-44F8-8186-31A285105760}" dt="2023-02-02T23:05:19.340" v="205" actId="478"/>
          <ac:spMkLst>
            <pc:docMk/>
            <pc:sldMk cId="378657593" sldId="260"/>
            <ac:spMk id="1053" creationId="{9F31A454-3A6B-B46F-CD2B-D4BD92CACFDA}"/>
          </ac:spMkLst>
        </pc:spChg>
        <pc:spChg chg="del mod topLvl">
          <ac:chgData name="Thiago Henrique Gomes Panini" userId="cc6a5c77081c362d" providerId="LiveId" clId="{EED3D3E7-5518-44F8-8186-31A285105760}" dt="2023-02-02T23:05:19.340" v="205" actId="478"/>
          <ac:spMkLst>
            <pc:docMk/>
            <pc:sldMk cId="378657593" sldId="260"/>
            <ac:spMk id="1054" creationId="{A4E25FDF-DF02-2BFE-B238-4D615DA47F40}"/>
          </ac:spMkLst>
        </pc:spChg>
        <pc:spChg chg="del mod topLvl">
          <ac:chgData name="Thiago Henrique Gomes Panini" userId="cc6a5c77081c362d" providerId="LiveId" clId="{EED3D3E7-5518-44F8-8186-31A285105760}" dt="2023-02-02T23:05:19.340" v="205" actId="478"/>
          <ac:spMkLst>
            <pc:docMk/>
            <pc:sldMk cId="378657593" sldId="260"/>
            <ac:spMk id="1055" creationId="{9F12A7EB-AD79-39E1-2399-93FAA699F34A}"/>
          </ac:spMkLst>
        </pc:spChg>
        <pc:spChg chg="del mod topLvl">
          <ac:chgData name="Thiago Henrique Gomes Panini" userId="cc6a5c77081c362d" providerId="LiveId" clId="{EED3D3E7-5518-44F8-8186-31A285105760}" dt="2023-02-02T23:05:19.340" v="205" actId="478"/>
          <ac:spMkLst>
            <pc:docMk/>
            <pc:sldMk cId="378657593" sldId="260"/>
            <ac:spMk id="1056" creationId="{97C0E948-CC7E-C982-A80B-3A5A99CFA150}"/>
          </ac:spMkLst>
        </pc:spChg>
        <pc:spChg chg="del mod topLvl">
          <ac:chgData name="Thiago Henrique Gomes Panini" userId="cc6a5c77081c362d" providerId="LiveId" clId="{EED3D3E7-5518-44F8-8186-31A285105760}" dt="2023-02-02T23:05:19.340" v="205" actId="478"/>
          <ac:spMkLst>
            <pc:docMk/>
            <pc:sldMk cId="378657593" sldId="260"/>
            <ac:spMk id="1057" creationId="{AFAEC4B0-1856-85AF-FCE4-DF95B41A50E0}"/>
          </ac:spMkLst>
        </pc:spChg>
        <pc:spChg chg="del mod topLvl">
          <ac:chgData name="Thiago Henrique Gomes Panini" userId="cc6a5c77081c362d" providerId="LiveId" clId="{EED3D3E7-5518-44F8-8186-31A285105760}" dt="2023-02-02T23:05:19.340" v="205" actId="478"/>
          <ac:spMkLst>
            <pc:docMk/>
            <pc:sldMk cId="378657593" sldId="260"/>
            <ac:spMk id="1058" creationId="{735FF663-18C1-DA92-8A7C-A9A93890320C}"/>
          </ac:spMkLst>
        </pc:spChg>
        <pc:spChg chg="del mod topLvl">
          <ac:chgData name="Thiago Henrique Gomes Panini" userId="cc6a5c77081c362d" providerId="LiveId" clId="{EED3D3E7-5518-44F8-8186-31A285105760}" dt="2023-02-02T23:05:19.340" v="205" actId="478"/>
          <ac:spMkLst>
            <pc:docMk/>
            <pc:sldMk cId="378657593" sldId="260"/>
            <ac:spMk id="1059" creationId="{B7BE4714-2F0C-8563-C891-9E7094FD52D8}"/>
          </ac:spMkLst>
        </pc:spChg>
        <pc:spChg chg="del mod topLvl">
          <ac:chgData name="Thiago Henrique Gomes Panini" userId="cc6a5c77081c362d" providerId="LiveId" clId="{EED3D3E7-5518-44F8-8186-31A285105760}" dt="2023-02-02T23:05:19.340" v="205" actId="478"/>
          <ac:spMkLst>
            <pc:docMk/>
            <pc:sldMk cId="378657593" sldId="260"/>
            <ac:spMk id="1060" creationId="{A339AED0-0FB4-9F2E-3729-2E5A900F7208}"/>
          </ac:spMkLst>
        </pc:spChg>
        <pc:spChg chg="del mod topLvl">
          <ac:chgData name="Thiago Henrique Gomes Panini" userId="cc6a5c77081c362d" providerId="LiveId" clId="{EED3D3E7-5518-44F8-8186-31A285105760}" dt="2023-02-02T23:05:19.340" v="205" actId="478"/>
          <ac:spMkLst>
            <pc:docMk/>
            <pc:sldMk cId="378657593" sldId="260"/>
            <ac:spMk id="1061" creationId="{B147A35D-C1D1-BB4D-CD93-F2A13E26199B}"/>
          </ac:spMkLst>
        </pc:spChg>
        <pc:spChg chg="del mod topLvl">
          <ac:chgData name="Thiago Henrique Gomes Panini" userId="cc6a5c77081c362d" providerId="LiveId" clId="{EED3D3E7-5518-44F8-8186-31A285105760}" dt="2023-02-02T23:05:19.340" v="205" actId="478"/>
          <ac:spMkLst>
            <pc:docMk/>
            <pc:sldMk cId="378657593" sldId="260"/>
            <ac:spMk id="1062" creationId="{A6F7B566-8855-5263-CEF6-ABAD17BB03FB}"/>
          </ac:spMkLst>
        </pc:spChg>
        <pc:spChg chg="del mod topLvl">
          <ac:chgData name="Thiago Henrique Gomes Panini" userId="cc6a5c77081c362d" providerId="LiveId" clId="{EED3D3E7-5518-44F8-8186-31A285105760}" dt="2023-02-02T23:05:19.340" v="205" actId="478"/>
          <ac:spMkLst>
            <pc:docMk/>
            <pc:sldMk cId="378657593" sldId="260"/>
            <ac:spMk id="1063" creationId="{E1A38752-B55C-BA05-0FAA-024227E44D4E}"/>
          </ac:spMkLst>
        </pc:spChg>
        <pc:spChg chg="del mod topLvl">
          <ac:chgData name="Thiago Henrique Gomes Panini" userId="cc6a5c77081c362d" providerId="LiveId" clId="{EED3D3E7-5518-44F8-8186-31A285105760}" dt="2023-02-02T23:05:19.340" v="205" actId="478"/>
          <ac:spMkLst>
            <pc:docMk/>
            <pc:sldMk cId="378657593" sldId="260"/>
            <ac:spMk id="1064" creationId="{5A6B6219-87DC-0582-492C-D4C85989D86C}"/>
          </ac:spMkLst>
        </pc:spChg>
        <pc:spChg chg="del mod topLvl">
          <ac:chgData name="Thiago Henrique Gomes Panini" userId="cc6a5c77081c362d" providerId="LiveId" clId="{EED3D3E7-5518-44F8-8186-31A285105760}" dt="2023-02-02T23:05:19.340" v="205" actId="478"/>
          <ac:spMkLst>
            <pc:docMk/>
            <pc:sldMk cId="378657593" sldId="260"/>
            <ac:spMk id="1065" creationId="{818F2099-EB26-54D4-624A-B149BAF5C08A}"/>
          </ac:spMkLst>
        </pc:spChg>
        <pc:spChg chg="del mod topLvl">
          <ac:chgData name="Thiago Henrique Gomes Panini" userId="cc6a5c77081c362d" providerId="LiveId" clId="{EED3D3E7-5518-44F8-8186-31A285105760}" dt="2023-02-02T23:05:19.340" v="205" actId="478"/>
          <ac:spMkLst>
            <pc:docMk/>
            <pc:sldMk cId="378657593" sldId="260"/>
            <ac:spMk id="1066" creationId="{9DC1C88A-2868-AC8B-99F9-BC062752B4A2}"/>
          </ac:spMkLst>
        </pc:spChg>
        <pc:spChg chg="del mod topLvl">
          <ac:chgData name="Thiago Henrique Gomes Panini" userId="cc6a5c77081c362d" providerId="LiveId" clId="{EED3D3E7-5518-44F8-8186-31A285105760}" dt="2023-02-02T23:05:19.340" v="205" actId="478"/>
          <ac:spMkLst>
            <pc:docMk/>
            <pc:sldMk cId="378657593" sldId="260"/>
            <ac:spMk id="1067" creationId="{F5C5CBA9-D5DD-BA1B-D3DE-C51129D34D5A}"/>
          </ac:spMkLst>
        </pc:spChg>
        <pc:spChg chg="del mod topLvl">
          <ac:chgData name="Thiago Henrique Gomes Panini" userId="cc6a5c77081c362d" providerId="LiveId" clId="{EED3D3E7-5518-44F8-8186-31A285105760}" dt="2023-02-02T23:05:19.340" v="205" actId="478"/>
          <ac:spMkLst>
            <pc:docMk/>
            <pc:sldMk cId="378657593" sldId="260"/>
            <ac:spMk id="1068" creationId="{2E87E23F-3861-C3B7-374B-6DE3090E415F}"/>
          </ac:spMkLst>
        </pc:spChg>
        <pc:spChg chg="del mod topLvl">
          <ac:chgData name="Thiago Henrique Gomes Panini" userId="cc6a5c77081c362d" providerId="LiveId" clId="{EED3D3E7-5518-44F8-8186-31A285105760}" dt="2023-02-02T23:05:19.340" v="205" actId="478"/>
          <ac:spMkLst>
            <pc:docMk/>
            <pc:sldMk cId="378657593" sldId="260"/>
            <ac:spMk id="1069" creationId="{9004CB04-5817-3D62-D5AB-D68765B65B2E}"/>
          </ac:spMkLst>
        </pc:spChg>
        <pc:spChg chg="del mod topLvl">
          <ac:chgData name="Thiago Henrique Gomes Panini" userId="cc6a5c77081c362d" providerId="LiveId" clId="{EED3D3E7-5518-44F8-8186-31A285105760}" dt="2023-02-02T23:05:19.340" v="205" actId="478"/>
          <ac:spMkLst>
            <pc:docMk/>
            <pc:sldMk cId="378657593" sldId="260"/>
            <ac:spMk id="1070" creationId="{16100A93-F871-AD20-C82F-7EFA005E6255}"/>
          </ac:spMkLst>
        </pc:spChg>
        <pc:spChg chg="del mod topLvl">
          <ac:chgData name="Thiago Henrique Gomes Panini" userId="cc6a5c77081c362d" providerId="LiveId" clId="{EED3D3E7-5518-44F8-8186-31A285105760}" dt="2023-02-02T23:05:19.340" v="205" actId="478"/>
          <ac:spMkLst>
            <pc:docMk/>
            <pc:sldMk cId="378657593" sldId="260"/>
            <ac:spMk id="1143" creationId="{17CF3E7B-CE41-5A33-47C2-806BF437E231}"/>
          </ac:spMkLst>
        </pc:spChg>
        <pc:spChg chg="del mod topLvl">
          <ac:chgData name="Thiago Henrique Gomes Panini" userId="cc6a5c77081c362d" providerId="LiveId" clId="{EED3D3E7-5518-44F8-8186-31A285105760}" dt="2023-02-02T23:05:19.340" v="205" actId="478"/>
          <ac:spMkLst>
            <pc:docMk/>
            <pc:sldMk cId="378657593" sldId="260"/>
            <ac:spMk id="1144" creationId="{B5AE6190-B848-421B-E580-364F1B2BBC57}"/>
          </ac:spMkLst>
        </pc:spChg>
        <pc:spChg chg="mod">
          <ac:chgData name="Thiago Henrique Gomes Panini" userId="cc6a5c77081c362d" providerId="LiveId" clId="{EED3D3E7-5518-44F8-8186-31A285105760}" dt="2023-02-02T22:52:33.305" v="56" actId="165"/>
          <ac:spMkLst>
            <pc:docMk/>
            <pc:sldMk cId="378657593" sldId="260"/>
            <ac:spMk id="1149" creationId="{DA3DA4E8-E57B-7BFF-E5A9-8BEC62CE9FDA}"/>
          </ac:spMkLst>
        </pc:spChg>
        <pc:spChg chg="mod">
          <ac:chgData name="Thiago Henrique Gomes Panini" userId="cc6a5c77081c362d" providerId="LiveId" clId="{EED3D3E7-5518-44F8-8186-31A285105760}" dt="2023-02-02T22:52:33.305" v="56" actId="165"/>
          <ac:spMkLst>
            <pc:docMk/>
            <pc:sldMk cId="378657593" sldId="260"/>
            <ac:spMk id="1150" creationId="{51DCD3AE-8A16-CBEF-BF6B-1A708A69B4A8}"/>
          </ac:spMkLst>
        </pc:spChg>
        <pc:spChg chg="mod">
          <ac:chgData name="Thiago Henrique Gomes Panini" userId="cc6a5c77081c362d" providerId="LiveId" clId="{EED3D3E7-5518-44F8-8186-31A285105760}" dt="2023-02-02T22:52:33.305" v="56" actId="165"/>
          <ac:spMkLst>
            <pc:docMk/>
            <pc:sldMk cId="378657593" sldId="260"/>
            <ac:spMk id="1151" creationId="{2B6CDFF6-0284-143C-B621-4AAE8A65A3C8}"/>
          </ac:spMkLst>
        </pc:spChg>
        <pc:spChg chg="mod">
          <ac:chgData name="Thiago Henrique Gomes Panini" userId="cc6a5c77081c362d" providerId="LiveId" clId="{EED3D3E7-5518-44F8-8186-31A285105760}" dt="2023-02-02T22:52:33.305" v="56" actId="165"/>
          <ac:spMkLst>
            <pc:docMk/>
            <pc:sldMk cId="378657593" sldId="260"/>
            <ac:spMk id="1152" creationId="{5DE845FB-1B73-B5DF-197E-43A2AC6C5709}"/>
          </ac:spMkLst>
        </pc:spChg>
        <pc:spChg chg="mod">
          <ac:chgData name="Thiago Henrique Gomes Panini" userId="cc6a5c77081c362d" providerId="LiveId" clId="{EED3D3E7-5518-44F8-8186-31A285105760}" dt="2023-02-02T22:52:33.305" v="56" actId="165"/>
          <ac:spMkLst>
            <pc:docMk/>
            <pc:sldMk cId="378657593" sldId="260"/>
            <ac:spMk id="1153" creationId="{AC94641F-C33B-9FA2-5984-18C5C5EFA61B}"/>
          </ac:spMkLst>
        </pc:spChg>
        <pc:spChg chg="mod">
          <ac:chgData name="Thiago Henrique Gomes Panini" userId="cc6a5c77081c362d" providerId="LiveId" clId="{EED3D3E7-5518-44F8-8186-31A285105760}" dt="2023-02-02T22:52:33.305" v="56" actId="165"/>
          <ac:spMkLst>
            <pc:docMk/>
            <pc:sldMk cId="378657593" sldId="260"/>
            <ac:spMk id="1154" creationId="{63609E8C-ADF3-7EC7-69D0-6EF89159B0A9}"/>
          </ac:spMkLst>
        </pc:spChg>
        <pc:spChg chg="mod">
          <ac:chgData name="Thiago Henrique Gomes Panini" userId="cc6a5c77081c362d" providerId="LiveId" clId="{EED3D3E7-5518-44F8-8186-31A285105760}" dt="2023-02-02T22:52:33.305" v="56" actId="165"/>
          <ac:spMkLst>
            <pc:docMk/>
            <pc:sldMk cId="378657593" sldId="260"/>
            <ac:spMk id="1155" creationId="{0FDFD7CE-871F-7266-0525-A46BDC5A3ABA}"/>
          </ac:spMkLst>
        </pc:spChg>
        <pc:spChg chg="mod">
          <ac:chgData name="Thiago Henrique Gomes Panini" userId="cc6a5c77081c362d" providerId="LiveId" clId="{EED3D3E7-5518-44F8-8186-31A285105760}" dt="2023-02-02T22:52:33.305" v="56" actId="165"/>
          <ac:spMkLst>
            <pc:docMk/>
            <pc:sldMk cId="378657593" sldId="260"/>
            <ac:spMk id="1156" creationId="{953F104F-29B2-5B8B-9B12-E715999FD863}"/>
          </ac:spMkLst>
        </pc:spChg>
        <pc:spChg chg="mod">
          <ac:chgData name="Thiago Henrique Gomes Panini" userId="cc6a5c77081c362d" providerId="LiveId" clId="{EED3D3E7-5518-44F8-8186-31A285105760}" dt="2023-02-02T22:52:33.305" v="56" actId="165"/>
          <ac:spMkLst>
            <pc:docMk/>
            <pc:sldMk cId="378657593" sldId="260"/>
            <ac:spMk id="1157" creationId="{BFFE2098-3E7B-AFD6-DEA1-CB3766293A93}"/>
          </ac:spMkLst>
        </pc:spChg>
        <pc:spChg chg="mod">
          <ac:chgData name="Thiago Henrique Gomes Panini" userId="cc6a5c77081c362d" providerId="LiveId" clId="{EED3D3E7-5518-44F8-8186-31A285105760}" dt="2023-02-02T22:52:33.305" v="56" actId="165"/>
          <ac:spMkLst>
            <pc:docMk/>
            <pc:sldMk cId="378657593" sldId="260"/>
            <ac:spMk id="1158" creationId="{B00FA952-687E-2C6E-F7A3-710692AD513B}"/>
          </ac:spMkLst>
        </pc:spChg>
        <pc:spChg chg="mod">
          <ac:chgData name="Thiago Henrique Gomes Panini" userId="cc6a5c77081c362d" providerId="LiveId" clId="{EED3D3E7-5518-44F8-8186-31A285105760}" dt="2023-02-02T22:52:33.305" v="56" actId="165"/>
          <ac:spMkLst>
            <pc:docMk/>
            <pc:sldMk cId="378657593" sldId="260"/>
            <ac:spMk id="1159" creationId="{A6C455D5-BDDD-689E-0921-C5F90DCB784D}"/>
          </ac:spMkLst>
        </pc:spChg>
        <pc:spChg chg="mod">
          <ac:chgData name="Thiago Henrique Gomes Panini" userId="cc6a5c77081c362d" providerId="LiveId" clId="{EED3D3E7-5518-44F8-8186-31A285105760}" dt="2023-02-02T22:52:33.305" v="56" actId="165"/>
          <ac:spMkLst>
            <pc:docMk/>
            <pc:sldMk cId="378657593" sldId="260"/>
            <ac:spMk id="1160" creationId="{2CACDDDE-41A4-AFD9-2AF1-1077C7DB35EE}"/>
          </ac:spMkLst>
        </pc:spChg>
        <pc:spChg chg="mod">
          <ac:chgData name="Thiago Henrique Gomes Panini" userId="cc6a5c77081c362d" providerId="LiveId" clId="{EED3D3E7-5518-44F8-8186-31A285105760}" dt="2023-02-02T22:52:33.305" v="56" actId="165"/>
          <ac:spMkLst>
            <pc:docMk/>
            <pc:sldMk cId="378657593" sldId="260"/>
            <ac:spMk id="1161" creationId="{DDE4EE7F-D3F8-77AF-226C-898560E17B47}"/>
          </ac:spMkLst>
        </pc:spChg>
        <pc:spChg chg="mod">
          <ac:chgData name="Thiago Henrique Gomes Panini" userId="cc6a5c77081c362d" providerId="LiveId" clId="{EED3D3E7-5518-44F8-8186-31A285105760}" dt="2023-02-02T22:52:33.305" v="56" actId="165"/>
          <ac:spMkLst>
            <pc:docMk/>
            <pc:sldMk cId="378657593" sldId="260"/>
            <ac:spMk id="1162" creationId="{CDC3F3F7-2826-CB61-6798-46F9DCBA5F0B}"/>
          </ac:spMkLst>
        </pc:spChg>
        <pc:spChg chg="mod">
          <ac:chgData name="Thiago Henrique Gomes Panini" userId="cc6a5c77081c362d" providerId="LiveId" clId="{EED3D3E7-5518-44F8-8186-31A285105760}" dt="2023-02-02T22:52:33.305" v="56" actId="165"/>
          <ac:spMkLst>
            <pc:docMk/>
            <pc:sldMk cId="378657593" sldId="260"/>
            <ac:spMk id="1166" creationId="{7D616693-95B1-9D5E-89F3-6A116EC81C40}"/>
          </ac:spMkLst>
        </pc:spChg>
        <pc:grpChg chg="del mod">
          <ac:chgData name="Thiago Henrique Gomes Panini" userId="cc6a5c77081c362d" providerId="LiveId" clId="{EED3D3E7-5518-44F8-8186-31A285105760}" dt="2023-02-02T22:52:27.727" v="55" actId="165"/>
          <ac:grpSpMkLst>
            <pc:docMk/>
            <pc:sldMk cId="378657593" sldId="260"/>
            <ac:grpSpMk id="5" creationId="{12B9F7A8-034F-05A7-838E-2D2C946C232C}"/>
          </ac:grpSpMkLst>
        </pc:grpChg>
        <pc:grpChg chg="add mod">
          <ac:chgData name="Thiago Henrique Gomes Panini" userId="cc6a5c77081c362d" providerId="LiveId" clId="{EED3D3E7-5518-44F8-8186-31A285105760}" dt="2023-02-02T23:05:19.624" v="206"/>
          <ac:grpSpMkLst>
            <pc:docMk/>
            <pc:sldMk cId="378657593" sldId="260"/>
            <ac:grpSpMk id="6" creationId="{99BD9C89-0770-C395-0B69-47A632C9022F}"/>
          </ac:grpSpMkLst>
        </pc:grpChg>
        <pc:grpChg chg="mod">
          <ac:chgData name="Thiago Henrique Gomes Panini" userId="cc6a5c77081c362d" providerId="LiveId" clId="{EED3D3E7-5518-44F8-8186-31A285105760}" dt="2023-02-02T23:05:19.624" v="206"/>
          <ac:grpSpMkLst>
            <pc:docMk/>
            <pc:sldMk cId="378657593" sldId="260"/>
            <ac:grpSpMk id="30" creationId="{E51D1A65-19C4-75FA-0230-C2CDDA357A34}"/>
          </ac:grpSpMkLst>
        </pc:grpChg>
        <pc:grpChg chg="mod">
          <ac:chgData name="Thiago Henrique Gomes Panini" userId="cc6a5c77081c362d" providerId="LiveId" clId="{EED3D3E7-5518-44F8-8186-31A285105760}" dt="2023-02-02T23:05:19.624" v="206"/>
          <ac:grpSpMkLst>
            <pc:docMk/>
            <pc:sldMk cId="378657593" sldId="260"/>
            <ac:grpSpMk id="31" creationId="{89F255DB-B2AD-84E0-118F-0FAABDF21997}"/>
          </ac:grpSpMkLst>
        </pc:grpChg>
        <pc:grpChg chg="mod">
          <ac:chgData name="Thiago Henrique Gomes Panini" userId="cc6a5c77081c362d" providerId="LiveId" clId="{EED3D3E7-5518-44F8-8186-31A285105760}" dt="2023-02-02T22:52:33.305" v="56" actId="165"/>
          <ac:grpSpMkLst>
            <pc:docMk/>
            <pc:sldMk cId="378657593" sldId="260"/>
            <ac:grpSpMk id="1148" creationId="{5A6C24D8-0877-2508-EB8C-1DDC12E39BE9}"/>
          </ac:grpSpMkLst>
        </pc:grpChg>
        <pc:grpChg chg="del mod topLvl">
          <ac:chgData name="Thiago Henrique Gomes Panini" userId="cc6a5c77081c362d" providerId="LiveId" clId="{EED3D3E7-5518-44F8-8186-31A285105760}" dt="2023-02-02T23:05:19.340" v="205" actId="478"/>
          <ac:grpSpMkLst>
            <pc:docMk/>
            <pc:sldMk cId="378657593" sldId="260"/>
            <ac:grpSpMk id="1167" creationId="{A8467298-6BD7-FA7F-453B-BECE4B28E178}"/>
          </ac:grpSpMkLst>
        </pc:grpChg>
        <pc:grpChg chg="del mod topLvl">
          <ac:chgData name="Thiago Henrique Gomes Panini" userId="cc6a5c77081c362d" providerId="LiveId" clId="{EED3D3E7-5518-44F8-8186-31A285105760}" dt="2023-02-02T22:52:33.305" v="56" actId="165"/>
          <ac:grpSpMkLst>
            <pc:docMk/>
            <pc:sldMk cId="378657593" sldId="260"/>
            <ac:grpSpMk id="1168" creationId="{CA7C1B79-CFAE-3D5C-4A5C-45037E9CF544}"/>
          </ac:grpSpMkLst>
        </pc:grpChg>
        <pc:picChg chg="add mod ord modCrop">
          <ac:chgData name="Thiago Henrique Gomes Panini" userId="cc6a5c77081c362d" providerId="LiveId" clId="{EED3D3E7-5518-44F8-8186-31A285105760}" dt="2023-02-02T22:50:08.317" v="45" actId="14100"/>
          <ac:picMkLst>
            <pc:docMk/>
            <pc:sldMk cId="378657593" sldId="260"/>
            <ac:picMk id="3" creationId="{DDDA6DE8-C7C3-138A-C4A5-44EACC0E779D}"/>
          </ac:picMkLst>
        </pc:picChg>
        <pc:picChg chg="del">
          <ac:chgData name="Thiago Henrique Gomes Panini" userId="cc6a5c77081c362d" providerId="LiveId" clId="{EED3D3E7-5518-44F8-8186-31A285105760}" dt="2023-02-02T22:48:42.035" v="23" actId="478"/>
          <ac:picMkLst>
            <pc:docMk/>
            <pc:sldMk cId="378657593" sldId="260"/>
            <ac:picMk id="4" creationId="{FDE66BC6-EF51-2AD8-CEEA-59AC01E311D8}"/>
          </ac:picMkLst>
        </pc:picChg>
        <pc:picChg chg="mod">
          <ac:chgData name="Thiago Henrique Gomes Panini" userId="cc6a5c77081c362d" providerId="LiveId" clId="{EED3D3E7-5518-44F8-8186-31A285105760}" dt="2023-02-02T23:05:19.624" v="206"/>
          <ac:picMkLst>
            <pc:docMk/>
            <pc:sldMk cId="378657593" sldId="260"/>
            <ac:picMk id="32" creationId="{CD1B933A-9E50-F80C-530F-E9028F784DFA}"/>
          </ac:picMkLst>
        </pc:picChg>
        <pc:picChg chg="mod">
          <ac:chgData name="Thiago Henrique Gomes Panini" userId="cc6a5c77081c362d" providerId="LiveId" clId="{EED3D3E7-5518-44F8-8186-31A285105760}" dt="2023-02-02T22:52:33.305" v="56" actId="165"/>
          <ac:picMkLst>
            <pc:docMk/>
            <pc:sldMk cId="378657593" sldId="260"/>
            <ac:picMk id="1165" creationId="{FF731249-6EF1-A273-79D6-1DAEDB44E23C}"/>
          </ac:picMkLst>
        </pc:picChg>
      </pc:sldChg>
      <pc:sldChg chg="addSp delSp modSp add del mod">
        <pc:chgData name="Thiago Henrique Gomes Panini" userId="cc6a5c77081c362d" providerId="LiveId" clId="{EED3D3E7-5518-44F8-8186-31A285105760}" dt="2023-02-02T22:59:22.555" v="138" actId="47"/>
        <pc:sldMkLst>
          <pc:docMk/>
          <pc:sldMk cId="386908170" sldId="261"/>
        </pc:sldMkLst>
        <pc:spChg chg="add mod">
          <ac:chgData name="Thiago Henrique Gomes Panini" userId="cc6a5c77081c362d" providerId="LiveId" clId="{EED3D3E7-5518-44F8-8186-31A285105760}" dt="2023-02-02T22:55:34.136" v="90" actId="1076"/>
          <ac:spMkLst>
            <pc:docMk/>
            <pc:sldMk cId="386908170" sldId="261"/>
            <ac:spMk id="7" creationId="{C16C6DB3-A70D-5EF5-8A7B-2182D1A386F4}"/>
          </ac:spMkLst>
        </pc:spChg>
        <pc:spChg chg="add mod">
          <ac:chgData name="Thiago Henrique Gomes Panini" userId="cc6a5c77081c362d" providerId="LiveId" clId="{EED3D3E7-5518-44F8-8186-31A285105760}" dt="2023-02-02T22:55:34.136" v="90" actId="1076"/>
          <ac:spMkLst>
            <pc:docMk/>
            <pc:sldMk cId="386908170" sldId="261"/>
            <ac:spMk id="8" creationId="{E42CE442-565F-B96F-B006-D3AECE638341}"/>
          </ac:spMkLst>
        </pc:spChg>
        <pc:spChg chg="mod">
          <ac:chgData name="Thiago Henrique Gomes Panini" userId="cc6a5c77081c362d" providerId="LiveId" clId="{EED3D3E7-5518-44F8-8186-31A285105760}" dt="2023-02-02T22:55:34.136" v="90" actId="1076"/>
          <ac:spMkLst>
            <pc:docMk/>
            <pc:sldMk cId="386908170" sldId="261"/>
            <ac:spMk id="10" creationId="{F79F61A7-3D03-C983-96DB-C4DD27C17C5D}"/>
          </ac:spMkLst>
        </pc:spChg>
        <pc:spChg chg="mod">
          <ac:chgData name="Thiago Henrique Gomes Panini" userId="cc6a5c77081c362d" providerId="LiveId" clId="{EED3D3E7-5518-44F8-8186-31A285105760}" dt="2023-02-02T22:55:34.136" v="90" actId="1076"/>
          <ac:spMkLst>
            <pc:docMk/>
            <pc:sldMk cId="386908170" sldId="261"/>
            <ac:spMk id="11" creationId="{3C088C49-5CBA-5CB4-C017-E65623461987}"/>
          </ac:spMkLst>
        </pc:spChg>
        <pc:spChg chg="mod">
          <ac:chgData name="Thiago Henrique Gomes Panini" userId="cc6a5c77081c362d" providerId="LiveId" clId="{EED3D3E7-5518-44F8-8186-31A285105760}" dt="2023-02-02T22:55:34.136" v="90" actId="1076"/>
          <ac:spMkLst>
            <pc:docMk/>
            <pc:sldMk cId="386908170" sldId="261"/>
            <ac:spMk id="12" creationId="{1179A279-A31B-7F55-6861-25AE7DBCAF44}"/>
          </ac:spMkLst>
        </pc:spChg>
        <pc:spChg chg="mod">
          <ac:chgData name="Thiago Henrique Gomes Panini" userId="cc6a5c77081c362d" providerId="LiveId" clId="{EED3D3E7-5518-44F8-8186-31A285105760}" dt="2023-02-02T22:55:34.136" v="90" actId="1076"/>
          <ac:spMkLst>
            <pc:docMk/>
            <pc:sldMk cId="386908170" sldId="261"/>
            <ac:spMk id="13" creationId="{747856C3-893F-E12C-1136-735BEA9003E6}"/>
          </ac:spMkLst>
        </pc:spChg>
        <pc:spChg chg="mod">
          <ac:chgData name="Thiago Henrique Gomes Panini" userId="cc6a5c77081c362d" providerId="LiveId" clId="{EED3D3E7-5518-44F8-8186-31A285105760}" dt="2023-02-02T22:55:34.136" v="90" actId="1076"/>
          <ac:spMkLst>
            <pc:docMk/>
            <pc:sldMk cId="386908170" sldId="261"/>
            <ac:spMk id="14" creationId="{9471529C-2CC6-6433-68AB-FF571D92DBA1}"/>
          </ac:spMkLst>
        </pc:spChg>
        <pc:spChg chg="mod">
          <ac:chgData name="Thiago Henrique Gomes Panini" userId="cc6a5c77081c362d" providerId="LiveId" clId="{EED3D3E7-5518-44F8-8186-31A285105760}" dt="2023-02-02T22:55:34.136" v="90" actId="1076"/>
          <ac:spMkLst>
            <pc:docMk/>
            <pc:sldMk cId="386908170" sldId="261"/>
            <ac:spMk id="15" creationId="{E3DE8F30-7AA9-B82C-7244-C313D565626B}"/>
          </ac:spMkLst>
        </pc:spChg>
        <pc:spChg chg="mod">
          <ac:chgData name="Thiago Henrique Gomes Panini" userId="cc6a5c77081c362d" providerId="LiveId" clId="{EED3D3E7-5518-44F8-8186-31A285105760}" dt="2023-02-02T22:55:34.136" v="90" actId="1076"/>
          <ac:spMkLst>
            <pc:docMk/>
            <pc:sldMk cId="386908170" sldId="261"/>
            <ac:spMk id="16" creationId="{5B81AB24-6DF2-6861-53D2-AEE98EFDC9D4}"/>
          </ac:spMkLst>
        </pc:spChg>
        <pc:spChg chg="mod">
          <ac:chgData name="Thiago Henrique Gomes Panini" userId="cc6a5c77081c362d" providerId="LiveId" clId="{EED3D3E7-5518-44F8-8186-31A285105760}" dt="2023-02-02T22:55:34.136" v="90" actId="1076"/>
          <ac:spMkLst>
            <pc:docMk/>
            <pc:sldMk cId="386908170" sldId="261"/>
            <ac:spMk id="17" creationId="{456B7A51-7517-7A73-1CEB-0C03D134FABF}"/>
          </ac:spMkLst>
        </pc:spChg>
        <pc:spChg chg="mod">
          <ac:chgData name="Thiago Henrique Gomes Panini" userId="cc6a5c77081c362d" providerId="LiveId" clId="{EED3D3E7-5518-44F8-8186-31A285105760}" dt="2023-02-02T22:55:34.136" v="90" actId="1076"/>
          <ac:spMkLst>
            <pc:docMk/>
            <pc:sldMk cId="386908170" sldId="261"/>
            <ac:spMk id="18" creationId="{D1D65D52-07B6-CF41-AD79-07A4FC6F54B6}"/>
          </ac:spMkLst>
        </pc:spChg>
        <pc:spChg chg="mod">
          <ac:chgData name="Thiago Henrique Gomes Panini" userId="cc6a5c77081c362d" providerId="LiveId" clId="{EED3D3E7-5518-44F8-8186-31A285105760}" dt="2023-02-02T22:55:34.136" v="90" actId="1076"/>
          <ac:spMkLst>
            <pc:docMk/>
            <pc:sldMk cId="386908170" sldId="261"/>
            <ac:spMk id="19" creationId="{A569297F-FB53-58A3-361C-F0444DDBAEAD}"/>
          </ac:spMkLst>
        </pc:spChg>
        <pc:spChg chg="mod">
          <ac:chgData name="Thiago Henrique Gomes Panini" userId="cc6a5c77081c362d" providerId="LiveId" clId="{EED3D3E7-5518-44F8-8186-31A285105760}" dt="2023-02-02T22:55:34.136" v="90" actId="1076"/>
          <ac:spMkLst>
            <pc:docMk/>
            <pc:sldMk cId="386908170" sldId="261"/>
            <ac:spMk id="20" creationId="{D4121C1D-71DD-5CD9-929F-E097DE20494D}"/>
          </ac:spMkLst>
        </pc:spChg>
        <pc:spChg chg="mod">
          <ac:chgData name="Thiago Henrique Gomes Panini" userId="cc6a5c77081c362d" providerId="LiveId" clId="{EED3D3E7-5518-44F8-8186-31A285105760}" dt="2023-02-02T22:55:34.136" v="90" actId="1076"/>
          <ac:spMkLst>
            <pc:docMk/>
            <pc:sldMk cId="386908170" sldId="261"/>
            <ac:spMk id="21" creationId="{F5625374-EB17-0E23-D130-E7B167DD3314}"/>
          </ac:spMkLst>
        </pc:spChg>
        <pc:spChg chg="mod">
          <ac:chgData name="Thiago Henrique Gomes Panini" userId="cc6a5c77081c362d" providerId="LiveId" clId="{EED3D3E7-5518-44F8-8186-31A285105760}" dt="2023-02-02T22:55:34.136" v="90" actId="1076"/>
          <ac:spMkLst>
            <pc:docMk/>
            <pc:sldMk cId="386908170" sldId="261"/>
            <ac:spMk id="22" creationId="{AA5C166E-1470-A153-4B39-061DC10FE98C}"/>
          </ac:spMkLst>
        </pc:spChg>
        <pc:spChg chg="mod">
          <ac:chgData name="Thiago Henrique Gomes Panini" userId="cc6a5c77081c362d" providerId="LiveId" clId="{EED3D3E7-5518-44F8-8186-31A285105760}" dt="2023-02-02T22:55:34.136" v="90" actId="1076"/>
          <ac:spMkLst>
            <pc:docMk/>
            <pc:sldMk cId="386908170" sldId="261"/>
            <ac:spMk id="23" creationId="{ED6A8A39-E77E-1B5F-361F-D5B4CB8B3DD5}"/>
          </ac:spMkLst>
        </pc:spChg>
        <pc:spChg chg="mod">
          <ac:chgData name="Thiago Henrique Gomes Panini" userId="cc6a5c77081c362d" providerId="LiveId" clId="{EED3D3E7-5518-44F8-8186-31A285105760}" dt="2023-02-02T22:55:34.136" v="90" actId="1076"/>
          <ac:spMkLst>
            <pc:docMk/>
            <pc:sldMk cId="386908170" sldId="261"/>
            <ac:spMk id="24" creationId="{22C0C3CF-F95E-F65F-4F0C-8AD2A1EB4BA7}"/>
          </ac:spMkLst>
        </pc:spChg>
        <pc:spChg chg="mod">
          <ac:chgData name="Thiago Henrique Gomes Panini" userId="cc6a5c77081c362d" providerId="LiveId" clId="{EED3D3E7-5518-44F8-8186-31A285105760}" dt="2023-02-02T22:55:34.136" v="90" actId="1076"/>
          <ac:spMkLst>
            <pc:docMk/>
            <pc:sldMk cId="386908170" sldId="261"/>
            <ac:spMk id="25" creationId="{A2DA4957-5D58-9C2B-B730-EFE8BCF8E897}"/>
          </ac:spMkLst>
        </pc:spChg>
        <pc:spChg chg="mod">
          <ac:chgData name="Thiago Henrique Gomes Panini" userId="cc6a5c77081c362d" providerId="LiveId" clId="{EED3D3E7-5518-44F8-8186-31A285105760}" dt="2023-02-02T22:55:34.136" v="90" actId="1076"/>
          <ac:spMkLst>
            <pc:docMk/>
            <pc:sldMk cId="386908170" sldId="261"/>
            <ac:spMk id="26" creationId="{837CE627-94B4-5CE1-5D89-953D119538DB}"/>
          </ac:spMkLst>
        </pc:spChg>
        <pc:spChg chg="mod">
          <ac:chgData name="Thiago Henrique Gomes Panini" userId="cc6a5c77081c362d" providerId="LiveId" clId="{EED3D3E7-5518-44F8-8186-31A285105760}" dt="2023-02-02T22:55:34.136" v="90" actId="1076"/>
          <ac:spMkLst>
            <pc:docMk/>
            <pc:sldMk cId="386908170" sldId="261"/>
            <ac:spMk id="27" creationId="{773A5445-77B2-3E1D-DBB7-024C3A65FC00}"/>
          </ac:spMkLst>
        </pc:spChg>
        <pc:spChg chg="mod">
          <ac:chgData name="Thiago Henrique Gomes Panini" userId="cc6a5c77081c362d" providerId="LiveId" clId="{EED3D3E7-5518-44F8-8186-31A285105760}" dt="2023-02-02T22:55:34.136" v="90" actId="1076"/>
          <ac:spMkLst>
            <pc:docMk/>
            <pc:sldMk cId="386908170" sldId="261"/>
            <ac:spMk id="28" creationId="{713A1501-FFA3-36A8-3AFF-8FA9FE5CDF12}"/>
          </ac:spMkLst>
        </pc:spChg>
        <pc:spChg chg="mod">
          <ac:chgData name="Thiago Henrique Gomes Panini" userId="cc6a5c77081c362d" providerId="LiveId" clId="{EED3D3E7-5518-44F8-8186-31A285105760}" dt="2023-02-02T22:55:34.136" v="90" actId="1076"/>
          <ac:spMkLst>
            <pc:docMk/>
            <pc:sldMk cId="386908170" sldId="261"/>
            <ac:spMk id="29" creationId="{9CF3F548-E3D3-8625-128E-37DB1BFA6140}"/>
          </ac:spMkLst>
        </pc:spChg>
        <pc:spChg chg="mod">
          <ac:chgData name="Thiago Henrique Gomes Panini" userId="cc6a5c77081c362d" providerId="LiveId" clId="{EED3D3E7-5518-44F8-8186-31A285105760}" dt="2023-02-02T22:55:34.136" v="90" actId="1076"/>
          <ac:spMkLst>
            <pc:docMk/>
            <pc:sldMk cId="386908170" sldId="261"/>
            <ac:spMk id="30" creationId="{2CF6D078-6705-9763-56ED-C288A9822690}"/>
          </ac:spMkLst>
        </pc:spChg>
        <pc:spChg chg="mod">
          <ac:chgData name="Thiago Henrique Gomes Panini" userId="cc6a5c77081c362d" providerId="LiveId" clId="{EED3D3E7-5518-44F8-8186-31A285105760}" dt="2023-02-02T22:55:34.136" v="90" actId="1076"/>
          <ac:spMkLst>
            <pc:docMk/>
            <pc:sldMk cId="386908170" sldId="261"/>
            <ac:spMk id="34" creationId="{D60D46EA-81BF-D482-6902-DA9348A700A2}"/>
          </ac:spMkLst>
        </pc:spChg>
        <pc:spChg chg="mod">
          <ac:chgData name="Thiago Henrique Gomes Panini" userId="cc6a5c77081c362d" providerId="LiveId" clId="{EED3D3E7-5518-44F8-8186-31A285105760}" dt="2023-02-02T22:55:34.136" v="90" actId="1076"/>
          <ac:spMkLst>
            <pc:docMk/>
            <pc:sldMk cId="386908170" sldId="261"/>
            <ac:spMk id="35" creationId="{A3E7B304-E373-88DF-54F7-2B44A3F7A0BB}"/>
          </ac:spMkLst>
        </pc:spChg>
        <pc:spChg chg="mod">
          <ac:chgData name="Thiago Henrique Gomes Panini" userId="cc6a5c77081c362d" providerId="LiveId" clId="{EED3D3E7-5518-44F8-8186-31A285105760}" dt="2023-02-02T22:55:34.136" v="90" actId="1076"/>
          <ac:spMkLst>
            <pc:docMk/>
            <pc:sldMk cId="386908170" sldId="261"/>
            <ac:spMk id="36" creationId="{81A368F2-502A-EAE3-7A62-19D73FDF7149}"/>
          </ac:spMkLst>
        </pc:spChg>
        <pc:spChg chg="mod">
          <ac:chgData name="Thiago Henrique Gomes Panini" userId="cc6a5c77081c362d" providerId="LiveId" clId="{EED3D3E7-5518-44F8-8186-31A285105760}" dt="2023-02-02T22:55:34.136" v="90" actId="1076"/>
          <ac:spMkLst>
            <pc:docMk/>
            <pc:sldMk cId="386908170" sldId="261"/>
            <ac:spMk id="37" creationId="{5EEFE567-E346-8095-2429-E0DECCB4D5BF}"/>
          </ac:spMkLst>
        </pc:spChg>
        <pc:spChg chg="mod">
          <ac:chgData name="Thiago Henrique Gomes Panini" userId="cc6a5c77081c362d" providerId="LiveId" clId="{EED3D3E7-5518-44F8-8186-31A285105760}" dt="2023-02-02T22:55:34.136" v="90" actId="1076"/>
          <ac:spMkLst>
            <pc:docMk/>
            <pc:sldMk cId="386908170" sldId="261"/>
            <ac:spMk id="38" creationId="{84C77256-BF7A-A34F-31BA-C5483E9890A1}"/>
          </ac:spMkLst>
        </pc:spChg>
        <pc:spChg chg="mod">
          <ac:chgData name="Thiago Henrique Gomes Panini" userId="cc6a5c77081c362d" providerId="LiveId" clId="{EED3D3E7-5518-44F8-8186-31A285105760}" dt="2023-02-02T22:55:34.136" v="90" actId="1076"/>
          <ac:spMkLst>
            <pc:docMk/>
            <pc:sldMk cId="386908170" sldId="261"/>
            <ac:spMk id="39" creationId="{408391DE-0666-B361-39C9-435A9D73759F}"/>
          </ac:spMkLst>
        </pc:spChg>
        <pc:spChg chg="mod">
          <ac:chgData name="Thiago Henrique Gomes Panini" userId="cc6a5c77081c362d" providerId="LiveId" clId="{EED3D3E7-5518-44F8-8186-31A285105760}" dt="2023-02-02T22:55:34.136" v="90" actId="1076"/>
          <ac:spMkLst>
            <pc:docMk/>
            <pc:sldMk cId="386908170" sldId="261"/>
            <ac:spMk id="40" creationId="{6FD72AD3-70DB-DE16-34B4-27EE847521A0}"/>
          </ac:spMkLst>
        </pc:spChg>
        <pc:spChg chg="mod">
          <ac:chgData name="Thiago Henrique Gomes Panini" userId="cc6a5c77081c362d" providerId="LiveId" clId="{EED3D3E7-5518-44F8-8186-31A285105760}" dt="2023-02-02T22:55:34.136" v="90" actId="1076"/>
          <ac:spMkLst>
            <pc:docMk/>
            <pc:sldMk cId="386908170" sldId="261"/>
            <ac:spMk id="41" creationId="{58D9695A-7B6C-B9CA-E715-F366DB118704}"/>
          </ac:spMkLst>
        </pc:spChg>
        <pc:spChg chg="mod">
          <ac:chgData name="Thiago Henrique Gomes Panini" userId="cc6a5c77081c362d" providerId="LiveId" clId="{EED3D3E7-5518-44F8-8186-31A285105760}" dt="2023-02-02T22:55:34.136" v="90" actId="1076"/>
          <ac:spMkLst>
            <pc:docMk/>
            <pc:sldMk cId="386908170" sldId="261"/>
            <ac:spMk id="42" creationId="{CCBC9FBB-7516-BB97-B99D-593F3AB17C60}"/>
          </ac:spMkLst>
        </pc:spChg>
        <pc:spChg chg="mod">
          <ac:chgData name="Thiago Henrique Gomes Panini" userId="cc6a5c77081c362d" providerId="LiveId" clId="{EED3D3E7-5518-44F8-8186-31A285105760}" dt="2023-02-02T22:55:34.136" v="90" actId="1076"/>
          <ac:spMkLst>
            <pc:docMk/>
            <pc:sldMk cId="386908170" sldId="261"/>
            <ac:spMk id="43" creationId="{5322E6BC-686A-ABB5-5A96-F84C15D1E232}"/>
          </ac:spMkLst>
        </pc:spChg>
        <pc:spChg chg="mod">
          <ac:chgData name="Thiago Henrique Gomes Panini" userId="cc6a5c77081c362d" providerId="LiveId" clId="{EED3D3E7-5518-44F8-8186-31A285105760}" dt="2023-02-02T22:55:34.136" v="90" actId="1076"/>
          <ac:spMkLst>
            <pc:docMk/>
            <pc:sldMk cId="386908170" sldId="261"/>
            <ac:spMk id="44" creationId="{44303A86-948F-1059-2529-8074E906166E}"/>
          </ac:spMkLst>
        </pc:spChg>
        <pc:spChg chg="mod">
          <ac:chgData name="Thiago Henrique Gomes Panini" userId="cc6a5c77081c362d" providerId="LiveId" clId="{EED3D3E7-5518-44F8-8186-31A285105760}" dt="2023-02-02T22:55:34.136" v="90" actId="1076"/>
          <ac:spMkLst>
            <pc:docMk/>
            <pc:sldMk cId="386908170" sldId="261"/>
            <ac:spMk id="45" creationId="{34ECBA9C-C826-18E5-9CC5-755CAD704602}"/>
          </ac:spMkLst>
        </pc:spChg>
        <pc:spChg chg="mod">
          <ac:chgData name="Thiago Henrique Gomes Panini" userId="cc6a5c77081c362d" providerId="LiveId" clId="{EED3D3E7-5518-44F8-8186-31A285105760}" dt="2023-02-02T22:55:34.136" v="90" actId="1076"/>
          <ac:spMkLst>
            <pc:docMk/>
            <pc:sldMk cId="386908170" sldId="261"/>
            <ac:spMk id="46" creationId="{6C98F153-2E6A-3159-92DE-B42888288F0C}"/>
          </ac:spMkLst>
        </pc:spChg>
        <pc:spChg chg="mod">
          <ac:chgData name="Thiago Henrique Gomes Panini" userId="cc6a5c77081c362d" providerId="LiveId" clId="{EED3D3E7-5518-44F8-8186-31A285105760}" dt="2023-02-02T22:55:34.136" v="90" actId="1076"/>
          <ac:spMkLst>
            <pc:docMk/>
            <pc:sldMk cId="386908170" sldId="261"/>
            <ac:spMk id="47" creationId="{EE4D8369-56CC-CB0A-44FB-F850B3D2EA77}"/>
          </ac:spMkLst>
        </pc:spChg>
        <pc:spChg chg="mod">
          <ac:chgData name="Thiago Henrique Gomes Panini" userId="cc6a5c77081c362d" providerId="LiveId" clId="{EED3D3E7-5518-44F8-8186-31A285105760}" dt="2023-02-02T22:55:34.136" v="90" actId="1076"/>
          <ac:spMkLst>
            <pc:docMk/>
            <pc:sldMk cId="386908170" sldId="261"/>
            <ac:spMk id="48" creationId="{256515F0-D62E-7D1E-AC76-E0CE832A6785}"/>
          </ac:spMkLst>
        </pc:spChg>
        <pc:spChg chg="del">
          <ac:chgData name="Thiago Henrique Gomes Panini" userId="cc6a5c77081c362d" providerId="LiveId" clId="{EED3D3E7-5518-44F8-8186-31A285105760}" dt="2023-02-02T22:54:56.570" v="81" actId="478"/>
          <ac:spMkLst>
            <pc:docMk/>
            <pc:sldMk cId="386908170" sldId="261"/>
            <ac:spMk id="1050" creationId="{1EE51D3F-B3DC-86F0-168E-3C036C1445BE}"/>
          </ac:spMkLst>
        </pc:spChg>
        <pc:spChg chg="del">
          <ac:chgData name="Thiago Henrique Gomes Panini" userId="cc6a5c77081c362d" providerId="LiveId" clId="{EED3D3E7-5518-44F8-8186-31A285105760}" dt="2023-02-02T22:54:56.570" v="81" actId="478"/>
          <ac:spMkLst>
            <pc:docMk/>
            <pc:sldMk cId="386908170" sldId="261"/>
            <ac:spMk id="1051" creationId="{8F9F1410-446A-45B1-5EC7-D417DF28D9D4}"/>
          </ac:spMkLst>
        </pc:spChg>
        <pc:spChg chg="del">
          <ac:chgData name="Thiago Henrique Gomes Panini" userId="cc6a5c77081c362d" providerId="LiveId" clId="{EED3D3E7-5518-44F8-8186-31A285105760}" dt="2023-02-02T22:54:56.570" v="81" actId="478"/>
          <ac:spMkLst>
            <pc:docMk/>
            <pc:sldMk cId="386908170" sldId="261"/>
            <ac:spMk id="1052" creationId="{EF46B160-EF9D-B789-99A5-75AA2A2B2AE5}"/>
          </ac:spMkLst>
        </pc:spChg>
        <pc:spChg chg="del">
          <ac:chgData name="Thiago Henrique Gomes Panini" userId="cc6a5c77081c362d" providerId="LiveId" clId="{EED3D3E7-5518-44F8-8186-31A285105760}" dt="2023-02-02T22:54:56.570" v="81" actId="478"/>
          <ac:spMkLst>
            <pc:docMk/>
            <pc:sldMk cId="386908170" sldId="261"/>
            <ac:spMk id="1053" creationId="{9F31A454-3A6B-B46F-CD2B-D4BD92CACFDA}"/>
          </ac:spMkLst>
        </pc:spChg>
        <pc:spChg chg="del">
          <ac:chgData name="Thiago Henrique Gomes Panini" userId="cc6a5c77081c362d" providerId="LiveId" clId="{EED3D3E7-5518-44F8-8186-31A285105760}" dt="2023-02-02T22:54:56.570" v="81" actId="478"/>
          <ac:spMkLst>
            <pc:docMk/>
            <pc:sldMk cId="386908170" sldId="261"/>
            <ac:spMk id="1054" creationId="{A4E25FDF-DF02-2BFE-B238-4D615DA47F40}"/>
          </ac:spMkLst>
        </pc:spChg>
        <pc:spChg chg="del">
          <ac:chgData name="Thiago Henrique Gomes Panini" userId="cc6a5c77081c362d" providerId="LiveId" clId="{EED3D3E7-5518-44F8-8186-31A285105760}" dt="2023-02-02T22:54:56.570" v="81" actId="478"/>
          <ac:spMkLst>
            <pc:docMk/>
            <pc:sldMk cId="386908170" sldId="261"/>
            <ac:spMk id="1055" creationId="{9F12A7EB-AD79-39E1-2399-93FAA699F34A}"/>
          </ac:spMkLst>
        </pc:spChg>
        <pc:spChg chg="del">
          <ac:chgData name="Thiago Henrique Gomes Panini" userId="cc6a5c77081c362d" providerId="LiveId" clId="{EED3D3E7-5518-44F8-8186-31A285105760}" dt="2023-02-02T22:54:56.570" v="81" actId="478"/>
          <ac:spMkLst>
            <pc:docMk/>
            <pc:sldMk cId="386908170" sldId="261"/>
            <ac:spMk id="1056" creationId="{97C0E948-CC7E-C982-A80B-3A5A99CFA150}"/>
          </ac:spMkLst>
        </pc:spChg>
        <pc:spChg chg="del">
          <ac:chgData name="Thiago Henrique Gomes Panini" userId="cc6a5c77081c362d" providerId="LiveId" clId="{EED3D3E7-5518-44F8-8186-31A285105760}" dt="2023-02-02T22:54:56.570" v="81" actId="478"/>
          <ac:spMkLst>
            <pc:docMk/>
            <pc:sldMk cId="386908170" sldId="261"/>
            <ac:spMk id="1057" creationId="{AFAEC4B0-1856-85AF-FCE4-DF95B41A50E0}"/>
          </ac:spMkLst>
        </pc:spChg>
        <pc:spChg chg="del">
          <ac:chgData name="Thiago Henrique Gomes Panini" userId="cc6a5c77081c362d" providerId="LiveId" clId="{EED3D3E7-5518-44F8-8186-31A285105760}" dt="2023-02-02T22:54:56.570" v="81" actId="478"/>
          <ac:spMkLst>
            <pc:docMk/>
            <pc:sldMk cId="386908170" sldId="261"/>
            <ac:spMk id="1058" creationId="{735FF663-18C1-DA92-8A7C-A9A93890320C}"/>
          </ac:spMkLst>
        </pc:spChg>
        <pc:spChg chg="del">
          <ac:chgData name="Thiago Henrique Gomes Panini" userId="cc6a5c77081c362d" providerId="LiveId" clId="{EED3D3E7-5518-44F8-8186-31A285105760}" dt="2023-02-02T22:54:56.570" v="81" actId="478"/>
          <ac:spMkLst>
            <pc:docMk/>
            <pc:sldMk cId="386908170" sldId="261"/>
            <ac:spMk id="1059" creationId="{B7BE4714-2F0C-8563-C891-9E7094FD52D8}"/>
          </ac:spMkLst>
        </pc:spChg>
        <pc:spChg chg="del">
          <ac:chgData name="Thiago Henrique Gomes Panini" userId="cc6a5c77081c362d" providerId="LiveId" clId="{EED3D3E7-5518-44F8-8186-31A285105760}" dt="2023-02-02T22:54:56.570" v="81" actId="478"/>
          <ac:spMkLst>
            <pc:docMk/>
            <pc:sldMk cId="386908170" sldId="261"/>
            <ac:spMk id="1060" creationId="{A339AED0-0FB4-9F2E-3729-2E5A900F7208}"/>
          </ac:spMkLst>
        </pc:spChg>
        <pc:spChg chg="del">
          <ac:chgData name="Thiago Henrique Gomes Panini" userId="cc6a5c77081c362d" providerId="LiveId" clId="{EED3D3E7-5518-44F8-8186-31A285105760}" dt="2023-02-02T22:54:56.570" v="81" actId="478"/>
          <ac:spMkLst>
            <pc:docMk/>
            <pc:sldMk cId="386908170" sldId="261"/>
            <ac:spMk id="1061" creationId="{B147A35D-C1D1-BB4D-CD93-F2A13E26199B}"/>
          </ac:spMkLst>
        </pc:spChg>
        <pc:spChg chg="del">
          <ac:chgData name="Thiago Henrique Gomes Panini" userId="cc6a5c77081c362d" providerId="LiveId" clId="{EED3D3E7-5518-44F8-8186-31A285105760}" dt="2023-02-02T22:54:56.570" v="81" actId="478"/>
          <ac:spMkLst>
            <pc:docMk/>
            <pc:sldMk cId="386908170" sldId="261"/>
            <ac:spMk id="1062" creationId="{A6F7B566-8855-5263-CEF6-ABAD17BB03FB}"/>
          </ac:spMkLst>
        </pc:spChg>
        <pc:spChg chg="del">
          <ac:chgData name="Thiago Henrique Gomes Panini" userId="cc6a5c77081c362d" providerId="LiveId" clId="{EED3D3E7-5518-44F8-8186-31A285105760}" dt="2023-02-02T22:54:56.570" v="81" actId="478"/>
          <ac:spMkLst>
            <pc:docMk/>
            <pc:sldMk cId="386908170" sldId="261"/>
            <ac:spMk id="1063" creationId="{E1A38752-B55C-BA05-0FAA-024227E44D4E}"/>
          </ac:spMkLst>
        </pc:spChg>
        <pc:spChg chg="del">
          <ac:chgData name="Thiago Henrique Gomes Panini" userId="cc6a5c77081c362d" providerId="LiveId" clId="{EED3D3E7-5518-44F8-8186-31A285105760}" dt="2023-02-02T22:54:56.570" v="81" actId="478"/>
          <ac:spMkLst>
            <pc:docMk/>
            <pc:sldMk cId="386908170" sldId="261"/>
            <ac:spMk id="1064" creationId="{5A6B6219-87DC-0582-492C-D4C85989D86C}"/>
          </ac:spMkLst>
        </pc:spChg>
        <pc:spChg chg="del">
          <ac:chgData name="Thiago Henrique Gomes Panini" userId="cc6a5c77081c362d" providerId="LiveId" clId="{EED3D3E7-5518-44F8-8186-31A285105760}" dt="2023-02-02T22:54:56.570" v="81" actId="478"/>
          <ac:spMkLst>
            <pc:docMk/>
            <pc:sldMk cId="386908170" sldId="261"/>
            <ac:spMk id="1065" creationId="{818F2099-EB26-54D4-624A-B149BAF5C08A}"/>
          </ac:spMkLst>
        </pc:spChg>
        <pc:spChg chg="del">
          <ac:chgData name="Thiago Henrique Gomes Panini" userId="cc6a5c77081c362d" providerId="LiveId" clId="{EED3D3E7-5518-44F8-8186-31A285105760}" dt="2023-02-02T22:54:56.570" v="81" actId="478"/>
          <ac:spMkLst>
            <pc:docMk/>
            <pc:sldMk cId="386908170" sldId="261"/>
            <ac:spMk id="1066" creationId="{9DC1C88A-2868-AC8B-99F9-BC062752B4A2}"/>
          </ac:spMkLst>
        </pc:spChg>
        <pc:spChg chg="del">
          <ac:chgData name="Thiago Henrique Gomes Panini" userId="cc6a5c77081c362d" providerId="LiveId" clId="{EED3D3E7-5518-44F8-8186-31A285105760}" dt="2023-02-02T22:54:56.570" v="81" actId="478"/>
          <ac:spMkLst>
            <pc:docMk/>
            <pc:sldMk cId="386908170" sldId="261"/>
            <ac:spMk id="1067" creationId="{F5C5CBA9-D5DD-BA1B-D3DE-C51129D34D5A}"/>
          </ac:spMkLst>
        </pc:spChg>
        <pc:spChg chg="del">
          <ac:chgData name="Thiago Henrique Gomes Panini" userId="cc6a5c77081c362d" providerId="LiveId" clId="{EED3D3E7-5518-44F8-8186-31A285105760}" dt="2023-02-02T22:54:56.570" v="81" actId="478"/>
          <ac:spMkLst>
            <pc:docMk/>
            <pc:sldMk cId="386908170" sldId="261"/>
            <ac:spMk id="1068" creationId="{2E87E23F-3861-C3B7-374B-6DE3090E415F}"/>
          </ac:spMkLst>
        </pc:spChg>
        <pc:spChg chg="del">
          <ac:chgData name="Thiago Henrique Gomes Panini" userId="cc6a5c77081c362d" providerId="LiveId" clId="{EED3D3E7-5518-44F8-8186-31A285105760}" dt="2023-02-02T22:54:56.570" v="81" actId="478"/>
          <ac:spMkLst>
            <pc:docMk/>
            <pc:sldMk cId="386908170" sldId="261"/>
            <ac:spMk id="1069" creationId="{9004CB04-5817-3D62-D5AB-D68765B65B2E}"/>
          </ac:spMkLst>
        </pc:spChg>
        <pc:spChg chg="del">
          <ac:chgData name="Thiago Henrique Gomes Panini" userId="cc6a5c77081c362d" providerId="LiveId" clId="{EED3D3E7-5518-44F8-8186-31A285105760}" dt="2023-02-02T22:54:56.570" v="81" actId="478"/>
          <ac:spMkLst>
            <pc:docMk/>
            <pc:sldMk cId="386908170" sldId="261"/>
            <ac:spMk id="1070" creationId="{16100A93-F871-AD20-C82F-7EFA005E6255}"/>
          </ac:spMkLst>
        </pc:spChg>
        <pc:spChg chg="del">
          <ac:chgData name="Thiago Henrique Gomes Panini" userId="cc6a5c77081c362d" providerId="LiveId" clId="{EED3D3E7-5518-44F8-8186-31A285105760}" dt="2023-02-02T22:54:56.570" v="81" actId="478"/>
          <ac:spMkLst>
            <pc:docMk/>
            <pc:sldMk cId="386908170" sldId="261"/>
            <ac:spMk id="1143" creationId="{17CF3E7B-CE41-5A33-47C2-806BF437E231}"/>
          </ac:spMkLst>
        </pc:spChg>
        <pc:spChg chg="del">
          <ac:chgData name="Thiago Henrique Gomes Panini" userId="cc6a5c77081c362d" providerId="LiveId" clId="{EED3D3E7-5518-44F8-8186-31A285105760}" dt="2023-02-02T22:54:56.570" v="81" actId="478"/>
          <ac:spMkLst>
            <pc:docMk/>
            <pc:sldMk cId="386908170" sldId="261"/>
            <ac:spMk id="1144" creationId="{B5AE6190-B848-421B-E580-364F1B2BBC57}"/>
          </ac:spMkLst>
        </pc:spChg>
        <pc:grpChg chg="add mod">
          <ac:chgData name="Thiago Henrique Gomes Panini" userId="cc6a5c77081c362d" providerId="LiveId" clId="{EED3D3E7-5518-44F8-8186-31A285105760}" dt="2023-02-02T22:55:34.136" v="90" actId="1076"/>
          <ac:grpSpMkLst>
            <pc:docMk/>
            <pc:sldMk cId="386908170" sldId="261"/>
            <ac:grpSpMk id="9" creationId="{6B0D69F3-8AB0-F922-EE44-EDF66E6A5531}"/>
          </ac:grpSpMkLst>
        </pc:grpChg>
        <pc:grpChg chg="mod">
          <ac:chgData name="Thiago Henrique Gomes Panini" userId="cc6a5c77081c362d" providerId="LiveId" clId="{EED3D3E7-5518-44F8-8186-31A285105760}" dt="2023-02-02T22:55:34.136" v="90" actId="1076"/>
          <ac:grpSpMkLst>
            <pc:docMk/>
            <pc:sldMk cId="386908170" sldId="261"/>
            <ac:grpSpMk id="31" creationId="{A05E5328-08F3-9B44-7A53-4EEC9BC2018C}"/>
          </ac:grpSpMkLst>
        </pc:grpChg>
        <pc:grpChg chg="mod">
          <ac:chgData name="Thiago Henrique Gomes Panini" userId="cc6a5c77081c362d" providerId="LiveId" clId="{EED3D3E7-5518-44F8-8186-31A285105760}" dt="2023-02-02T22:55:34.136" v="90" actId="1076"/>
          <ac:grpSpMkLst>
            <pc:docMk/>
            <pc:sldMk cId="386908170" sldId="261"/>
            <ac:grpSpMk id="32" creationId="{F78E86BD-D2C6-3BF2-F73E-E5C7CC45876D}"/>
          </ac:grpSpMkLst>
        </pc:grpChg>
        <pc:grpChg chg="add mod">
          <ac:chgData name="Thiago Henrique Gomes Panini" userId="cc6a5c77081c362d" providerId="LiveId" clId="{EED3D3E7-5518-44F8-8186-31A285105760}" dt="2023-02-02T22:55:34.136" v="90" actId="1076"/>
          <ac:grpSpMkLst>
            <pc:docMk/>
            <pc:sldMk cId="386908170" sldId="261"/>
            <ac:grpSpMk id="49" creationId="{485CC5E4-101B-BA1C-1E01-454FF7FAE2C5}"/>
          </ac:grpSpMkLst>
        </pc:grpChg>
        <pc:grpChg chg="del">
          <ac:chgData name="Thiago Henrique Gomes Panini" userId="cc6a5c77081c362d" providerId="LiveId" clId="{EED3D3E7-5518-44F8-8186-31A285105760}" dt="2023-02-02T22:54:56.570" v="81" actId="478"/>
          <ac:grpSpMkLst>
            <pc:docMk/>
            <pc:sldMk cId="386908170" sldId="261"/>
            <ac:grpSpMk id="1167" creationId="{A8467298-6BD7-FA7F-453B-BECE4B28E178}"/>
          </ac:grpSpMkLst>
        </pc:grpChg>
        <pc:picChg chg="del">
          <ac:chgData name="Thiago Henrique Gomes Panini" userId="cc6a5c77081c362d" providerId="LiveId" clId="{EED3D3E7-5518-44F8-8186-31A285105760}" dt="2023-02-02T22:54:34.596" v="68" actId="478"/>
          <ac:picMkLst>
            <pc:docMk/>
            <pc:sldMk cId="386908170" sldId="261"/>
            <ac:picMk id="3" creationId="{DDDA6DE8-C7C3-138A-C4A5-44EACC0E779D}"/>
          </ac:picMkLst>
        </pc:picChg>
        <pc:picChg chg="add del mod">
          <ac:chgData name="Thiago Henrique Gomes Panini" userId="cc6a5c77081c362d" providerId="LiveId" clId="{EED3D3E7-5518-44F8-8186-31A285105760}" dt="2023-02-02T22:54:38.245" v="73"/>
          <ac:picMkLst>
            <pc:docMk/>
            <pc:sldMk cId="386908170" sldId="261"/>
            <ac:picMk id="4" creationId="{7E4E4185-51C1-32DD-7C96-0B3C46BF53C9}"/>
          </ac:picMkLst>
        </pc:picChg>
        <pc:picChg chg="add mod ord modCrop">
          <ac:chgData name="Thiago Henrique Gomes Panini" userId="cc6a5c77081c362d" providerId="LiveId" clId="{EED3D3E7-5518-44F8-8186-31A285105760}" dt="2023-02-02T22:55:19.059" v="86" actId="18131"/>
          <ac:picMkLst>
            <pc:docMk/>
            <pc:sldMk cId="386908170" sldId="261"/>
            <ac:picMk id="6" creationId="{058A4C94-DD95-CE32-94FB-53404CDA955F}"/>
          </ac:picMkLst>
        </pc:picChg>
        <pc:picChg chg="mod">
          <ac:chgData name="Thiago Henrique Gomes Panini" userId="cc6a5c77081c362d" providerId="LiveId" clId="{EED3D3E7-5518-44F8-8186-31A285105760}" dt="2023-02-02T22:55:34.136" v="90" actId="1076"/>
          <ac:picMkLst>
            <pc:docMk/>
            <pc:sldMk cId="386908170" sldId="261"/>
            <ac:picMk id="33" creationId="{7387AFA0-F040-9001-64F2-B2E5A4C86D9E}"/>
          </ac:picMkLst>
        </pc:picChg>
      </pc:sldChg>
      <pc:sldChg chg="addSp delSp modSp add del mod">
        <pc:chgData name="Thiago Henrique Gomes Panini" userId="cc6a5c77081c362d" providerId="LiveId" clId="{EED3D3E7-5518-44F8-8186-31A285105760}" dt="2023-02-02T22:53:40.893" v="64" actId="47"/>
        <pc:sldMkLst>
          <pc:docMk/>
          <pc:sldMk cId="1885608182" sldId="261"/>
        </pc:sldMkLst>
        <pc:picChg chg="del">
          <ac:chgData name="Thiago Henrique Gomes Panini" userId="cc6a5c77081c362d" providerId="LiveId" clId="{EED3D3E7-5518-44F8-8186-31A285105760}" dt="2023-02-02T22:50:21.275" v="47" actId="478"/>
          <ac:picMkLst>
            <pc:docMk/>
            <pc:sldMk cId="1885608182" sldId="261"/>
            <ac:picMk id="3" creationId="{DDDA6DE8-C7C3-138A-C4A5-44EACC0E779D}"/>
          </ac:picMkLst>
        </pc:picChg>
        <pc:picChg chg="add mod ord">
          <ac:chgData name="Thiago Henrique Gomes Panini" userId="cc6a5c77081c362d" providerId="LiveId" clId="{EED3D3E7-5518-44F8-8186-31A285105760}" dt="2023-02-02T22:50:31.812" v="53" actId="167"/>
          <ac:picMkLst>
            <pc:docMk/>
            <pc:sldMk cId="1885608182" sldId="261"/>
            <ac:picMk id="4" creationId="{9FE6C311-762E-66C2-0DBE-5C269146CA6A}"/>
          </ac:picMkLst>
        </pc:picChg>
      </pc:sldChg>
      <pc:sldChg chg="addSp delSp modSp add mod ord">
        <pc:chgData name="Thiago Henrique Gomes Panini" userId="cc6a5c77081c362d" providerId="LiveId" clId="{EED3D3E7-5518-44F8-8186-31A285105760}" dt="2023-02-02T23:04:08.661" v="190"/>
        <pc:sldMkLst>
          <pc:docMk/>
          <pc:sldMk cId="2313499986" sldId="262"/>
        </pc:sldMkLst>
        <pc:picChg chg="add mod ord modCrop">
          <ac:chgData name="Thiago Henrique Gomes Panini" userId="cc6a5c77081c362d" providerId="LiveId" clId="{EED3D3E7-5518-44F8-8186-31A285105760}" dt="2023-02-02T22:57:32.774" v="105" actId="732"/>
          <ac:picMkLst>
            <pc:docMk/>
            <pc:sldMk cId="2313499986" sldId="262"/>
            <ac:picMk id="3" creationId="{85DA4F43-CB0A-334B-9C23-313F0BFAD35A}"/>
          </ac:picMkLst>
        </pc:picChg>
        <pc:picChg chg="del">
          <ac:chgData name="Thiago Henrique Gomes Panini" userId="cc6a5c77081c362d" providerId="LiveId" clId="{EED3D3E7-5518-44F8-8186-31A285105760}" dt="2023-02-02T22:57:12.723" v="97" actId="478"/>
          <ac:picMkLst>
            <pc:docMk/>
            <pc:sldMk cId="2313499986" sldId="262"/>
            <ac:picMk id="6" creationId="{058A4C94-DD95-CE32-94FB-53404CDA955F}"/>
          </ac:picMkLst>
        </pc:picChg>
      </pc:sldChg>
      <pc:sldChg chg="addSp delSp modSp add mod ord">
        <pc:chgData name="Thiago Henrique Gomes Panini" userId="cc6a5c77081c362d" providerId="LiveId" clId="{EED3D3E7-5518-44F8-8186-31A285105760}" dt="2023-02-02T23:04:07.481" v="188"/>
        <pc:sldMkLst>
          <pc:docMk/>
          <pc:sldMk cId="1169087057" sldId="263"/>
        </pc:sldMkLst>
        <pc:picChg chg="del">
          <ac:chgData name="Thiago Henrique Gomes Panini" userId="cc6a5c77081c362d" providerId="LiveId" clId="{EED3D3E7-5518-44F8-8186-31A285105760}" dt="2023-02-02T22:57:40.158" v="107" actId="478"/>
          <ac:picMkLst>
            <pc:docMk/>
            <pc:sldMk cId="1169087057" sldId="263"/>
            <ac:picMk id="3" creationId="{85DA4F43-CB0A-334B-9C23-313F0BFAD35A}"/>
          </ac:picMkLst>
        </pc:picChg>
        <pc:picChg chg="add del mod ord">
          <ac:chgData name="Thiago Henrique Gomes Panini" userId="cc6a5c77081c362d" providerId="LiveId" clId="{EED3D3E7-5518-44F8-8186-31A285105760}" dt="2023-02-02T22:57:53.232" v="115" actId="478"/>
          <ac:picMkLst>
            <pc:docMk/>
            <pc:sldMk cId="1169087057" sldId="263"/>
            <ac:picMk id="4" creationId="{68F006A7-33F3-340E-3462-0E5E333A582E}"/>
          </ac:picMkLst>
        </pc:picChg>
        <pc:picChg chg="add mod ord modCrop">
          <ac:chgData name="Thiago Henrique Gomes Panini" userId="cc6a5c77081c362d" providerId="LiveId" clId="{EED3D3E7-5518-44F8-8186-31A285105760}" dt="2023-02-02T22:58:16.249" v="124" actId="732"/>
          <ac:picMkLst>
            <pc:docMk/>
            <pc:sldMk cId="1169087057" sldId="263"/>
            <ac:picMk id="6" creationId="{DAC84E45-4609-9108-3510-D8669A122C02}"/>
          </ac:picMkLst>
        </pc:picChg>
      </pc:sldChg>
      <pc:sldChg chg="addSp delSp modSp add del mod">
        <pc:chgData name="Thiago Henrique Gomes Panini" userId="cc6a5c77081c362d" providerId="LiveId" clId="{EED3D3E7-5518-44F8-8186-31A285105760}" dt="2023-02-02T22:59:40.390" v="139" actId="47"/>
        <pc:sldMkLst>
          <pc:docMk/>
          <pc:sldMk cId="416206006" sldId="264"/>
        </pc:sldMkLst>
        <pc:spChg chg="mod">
          <ac:chgData name="Thiago Henrique Gomes Panini" userId="cc6a5c77081c362d" providerId="LiveId" clId="{EED3D3E7-5518-44F8-8186-31A285105760}" dt="2023-02-02T22:58:50.994" v="134" actId="1076"/>
          <ac:spMkLst>
            <pc:docMk/>
            <pc:sldMk cId="416206006" sldId="264"/>
            <ac:spMk id="7" creationId="{C16C6DB3-A70D-5EF5-8A7B-2182D1A386F4}"/>
          </ac:spMkLst>
        </pc:spChg>
        <pc:spChg chg="mod">
          <ac:chgData name="Thiago Henrique Gomes Panini" userId="cc6a5c77081c362d" providerId="LiveId" clId="{EED3D3E7-5518-44F8-8186-31A285105760}" dt="2023-02-02T22:58:50.994" v="134" actId="1076"/>
          <ac:spMkLst>
            <pc:docMk/>
            <pc:sldMk cId="416206006" sldId="264"/>
            <ac:spMk id="8" creationId="{E42CE442-565F-B96F-B006-D3AECE638341}"/>
          </ac:spMkLst>
        </pc:spChg>
        <pc:spChg chg="mod">
          <ac:chgData name="Thiago Henrique Gomes Panini" userId="cc6a5c77081c362d" providerId="LiveId" clId="{EED3D3E7-5518-44F8-8186-31A285105760}" dt="2023-02-02T22:58:50.994" v="134" actId="1076"/>
          <ac:spMkLst>
            <pc:docMk/>
            <pc:sldMk cId="416206006" sldId="264"/>
            <ac:spMk id="10" creationId="{F79F61A7-3D03-C983-96DB-C4DD27C17C5D}"/>
          </ac:spMkLst>
        </pc:spChg>
        <pc:spChg chg="mod">
          <ac:chgData name="Thiago Henrique Gomes Panini" userId="cc6a5c77081c362d" providerId="LiveId" clId="{EED3D3E7-5518-44F8-8186-31A285105760}" dt="2023-02-02T22:58:50.994" v="134" actId="1076"/>
          <ac:spMkLst>
            <pc:docMk/>
            <pc:sldMk cId="416206006" sldId="264"/>
            <ac:spMk id="11" creationId="{3C088C49-5CBA-5CB4-C017-E65623461987}"/>
          </ac:spMkLst>
        </pc:spChg>
        <pc:spChg chg="mod">
          <ac:chgData name="Thiago Henrique Gomes Panini" userId="cc6a5c77081c362d" providerId="LiveId" clId="{EED3D3E7-5518-44F8-8186-31A285105760}" dt="2023-02-02T22:58:50.994" v="134" actId="1076"/>
          <ac:spMkLst>
            <pc:docMk/>
            <pc:sldMk cId="416206006" sldId="264"/>
            <ac:spMk id="12" creationId="{1179A279-A31B-7F55-6861-25AE7DBCAF44}"/>
          </ac:spMkLst>
        </pc:spChg>
        <pc:spChg chg="mod">
          <ac:chgData name="Thiago Henrique Gomes Panini" userId="cc6a5c77081c362d" providerId="LiveId" clId="{EED3D3E7-5518-44F8-8186-31A285105760}" dt="2023-02-02T22:58:50.994" v="134" actId="1076"/>
          <ac:spMkLst>
            <pc:docMk/>
            <pc:sldMk cId="416206006" sldId="264"/>
            <ac:spMk id="13" creationId="{747856C3-893F-E12C-1136-735BEA9003E6}"/>
          </ac:spMkLst>
        </pc:spChg>
        <pc:spChg chg="mod">
          <ac:chgData name="Thiago Henrique Gomes Panini" userId="cc6a5c77081c362d" providerId="LiveId" clId="{EED3D3E7-5518-44F8-8186-31A285105760}" dt="2023-02-02T22:58:50.994" v="134" actId="1076"/>
          <ac:spMkLst>
            <pc:docMk/>
            <pc:sldMk cId="416206006" sldId="264"/>
            <ac:spMk id="14" creationId="{9471529C-2CC6-6433-68AB-FF571D92DBA1}"/>
          </ac:spMkLst>
        </pc:spChg>
        <pc:spChg chg="mod">
          <ac:chgData name="Thiago Henrique Gomes Panini" userId="cc6a5c77081c362d" providerId="LiveId" clId="{EED3D3E7-5518-44F8-8186-31A285105760}" dt="2023-02-02T22:58:50.994" v="134" actId="1076"/>
          <ac:spMkLst>
            <pc:docMk/>
            <pc:sldMk cId="416206006" sldId="264"/>
            <ac:spMk id="15" creationId="{E3DE8F30-7AA9-B82C-7244-C313D565626B}"/>
          </ac:spMkLst>
        </pc:spChg>
        <pc:spChg chg="mod">
          <ac:chgData name="Thiago Henrique Gomes Panini" userId="cc6a5c77081c362d" providerId="LiveId" clId="{EED3D3E7-5518-44F8-8186-31A285105760}" dt="2023-02-02T22:58:50.994" v="134" actId="1076"/>
          <ac:spMkLst>
            <pc:docMk/>
            <pc:sldMk cId="416206006" sldId="264"/>
            <ac:spMk id="16" creationId="{5B81AB24-6DF2-6861-53D2-AEE98EFDC9D4}"/>
          </ac:spMkLst>
        </pc:spChg>
        <pc:spChg chg="mod">
          <ac:chgData name="Thiago Henrique Gomes Panini" userId="cc6a5c77081c362d" providerId="LiveId" clId="{EED3D3E7-5518-44F8-8186-31A285105760}" dt="2023-02-02T22:58:50.994" v="134" actId="1076"/>
          <ac:spMkLst>
            <pc:docMk/>
            <pc:sldMk cId="416206006" sldId="264"/>
            <ac:spMk id="17" creationId="{456B7A51-7517-7A73-1CEB-0C03D134FABF}"/>
          </ac:spMkLst>
        </pc:spChg>
        <pc:spChg chg="mod">
          <ac:chgData name="Thiago Henrique Gomes Panini" userId="cc6a5c77081c362d" providerId="LiveId" clId="{EED3D3E7-5518-44F8-8186-31A285105760}" dt="2023-02-02T22:58:50.994" v="134" actId="1076"/>
          <ac:spMkLst>
            <pc:docMk/>
            <pc:sldMk cId="416206006" sldId="264"/>
            <ac:spMk id="18" creationId="{D1D65D52-07B6-CF41-AD79-07A4FC6F54B6}"/>
          </ac:spMkLst>
        </pc:spChg>
        <pc:spChg chg="mod">
          <ac:chgData name="Thiago Henrique Gomes Panini" userId="cc6a5c77081c362d" providerId="LiveId" clId="{EED3D3E7-5518-44F8-8186-31A285105760}" dt="2023-02-02T22:58:50.994" v="134" actId="1076"/>
          <ac:spMkLst>
            <pc:docMk/>
            <pc:sldMk cId="416206006" sldId="264"/>
            <ac:spMk id="19" creationId="{A569297F-FB53-58A3-361C-F0444DDBAEAD}"/>
          </ac:spMkLst>
        </pc:spChg>
        <pc:spChg chg="mod">
          <ac:chgData name="Thiago Henrique Gomes Panini" userId="cc6a5c77081c362d" providerId="LiveId" clId="{EED3D3E7-5518-44F8-8186-31A285105760}" dt="2023-02-02T22:58:50.994" v="134" actId="1076"/>
          <ac:spMkLst>
            <pc:docMk/>
            <pc:sldMk cId="416206006" sldId="264"/>
            <ac:spMk id="20" creationId="{D4121C1D-71DD-5CD9-929F-E097DE20494D}"/>
          </ac:spMkLst>
        </pc:spChg>
        <pc:spChg chg="mod">
          <ac:chgData name="Thiago Henrique Gomes Panini" userId="cc6a5c77081c362d" providerId="LiveId" clId="{EED3D3E7-5518-44F8-8186-31A285105760}" dt="2023-02-02T22:58:50.994" v="134" actId="1076"/>
          <ac:spMkLst>
            <pc:docMk/>
            <pc:sldMk cId="416206006" sldId="264"/>
            <ac:spMk id="21" creationId="{F5625374-EB17-0E23-D130-E7B167DD3314}"/>
          </ac:spMkLst>
        </pc:spChg>
        <pc:spChg chg="mod">
          <ac:chgData name="Thiago Henrique Gomes Panini" userId="cc6a5c77081c362d" providerId="LiveId" clId="{EED3D3E7-5518-44F8-8186-31A285105760}" dt="2023-02-02T22:58:50.994" v="134" actId="1076"/>
          <ac:spMkLst>
            <pc:docMk/>
            <pc:sldMk cId="416206006" sldId="264"/>
            <ac:spMk id="22" creationId="{AA5C166E-1470-A153-4B39-061DC10FE98C}"/>
          </ac:spMkLst>
        </pc:spChg>
        <pc:spChg chg="mod">
          <ac:chgData name="Thiago Henrique Gomes Panini" userId="cc6a5c77081c362d" providerId="LiveId" clId="{EED3D3E7-5518-44F8-8186-31A285105760}" dt="2023-02-02T22:58:50.994" v="134" actId="1076"/>
          <ac:spMkLst>
            <pc:docMk/>
            <pc:sldMk cId="416206006" sldId="264"/>
            <ac:spMk id="23" creationId="{ED6A8A39-E77E-1B5F-361F-D5B4CB8B3DD5}"/>
          </ac:spMkLst>
        </pc:spChg>
        <pc:spChg chg="mod">
          <ac:chgData name="Thiago Henrique Gomes Panini" userId="cc6a5c77081c362d" providerId="LiveId" clId="{EED3D3E7-5518-44F8-8186-31A285105760}" dt="2023-02-02T22:58:50.994" v="134" actId="1076"/>
          <ac:spMkLst>
            <pc:docMk/>
            <pc:sldMk cId="416206006" sldId="264"/>
            <ac:spMk id="24" creationId="{22C0C3CF-F95E-F65F-4F0C-8AD2A1EB4BA7}"/>
          </ac:spMkLst>
        </pc:spChg>
        <pc:spChg chg="mod">
          <ac:chgData name="Thiago Henrique Gomes Panini" userId="cc6a5c77081c362d" providerId="LiveId" clId="{EED3D3E7-5518-44F8-8186-31A285105760}" dt="2023-02-02T22:58:50.994" v="134" actId="1076"/>
          <ac:spMkLst>
            <pc:docMk/>
            <pc:sldMk cId="416206006" sldId="264"/>
            <ac:spMk id="25" creationId="{A2DA4957-5D58-9C2B-B730-EFE8BCF8E897}"/>
          </ac:spMkLst>
        </pc:spChg>
        <pc:spChg chg="mod">
          <ac:chgData name="Thiago Henrique Gomes Panini" userId="cc6a5c77081c362d" providerId="LiveId" clId="{EED3D3E7-5518-44F8-8186-31A285105760}" dt="2023-02-02T22:58:50.994" v="134" actId="1076"/>
          <ac:spMkLst>
            <pc:docMk/>
            <pc:sldMk cId="416206006" sldId="264"/>
            <ac:spMk id="26" creationId="{837CE627-94B4-5CE1-5D89-953D119538DB}"/>
          </ac:spMkLst>
        </pc:spChg>
        <pc:spChg chg="mod">
          <ac:chgData name="Thiago Henrique Gomes Panini" userId="cc6a5c77081c362d" providerId="LiveId" clId="{EED3D3E7-5518-44F8-8186-31A285105760}" dt="2023-02-02T22:58:50.994" v="134" actId="1076"/>
          <ac:spMkLst>
            <pc:docMk/>
            <pc:sldMk cId="416206006" sldId="264"/>
            <ac:spMk id="27" creationId="{773A5445-77B2-3E1D-DBB7-024C3A65FC00}"/>
          </ac:spMkLst>
        </pc:spChg>
        <pc:spChg chg="mod">
          <ac:chgData name="Thiago Henrique Gomes Panini" userId="cc6a5c77081c362d" providerId="LiveId" clId="{EED3D3E7-5518-44F8-8186-31A285105760}" dt="2023-02-02T22:58:50.994" v="134" actId="1076"/>
          <ac:spMkLst>
            <pc:docMk/>
            <pc:sldMk cId="416206006" sldId="264"/>
            <ac:spMk id="28" creationId="{713A1501-FFA3-36A8-3AFF-8FA9FE5CDF12}"/>
          </ac:spMkLst>
        </pc:spChg>
        <pc:spChg chg="mod">
          <ac:chgData name="Thiago Henrique Gomes Panini" userId="cc6a5c77081c362d" providerId="LiveId" clId="{EED3D3E7-5518-44F8-8186-31A285105760}" dt="2023-02-02T22:58:50.994" v="134" actId="1076"/>
          <ac:spMkLst>
            <pc:docMk/>
            <pc:sldMk cId="416206006" sldId="264"/>
            <ac:spMk id="29" creationId="{9CF3F548-E3D3-8625-128E-37DB1BFA6140}"/>
          </ac:spMkLst>
        </pc:spChg>
        <pc:spChg chg="mod">
          <ac:chgData name="Thiago Henrique Gomes Panini" userId="cc6a5c77081c362d" providerId="LiveId" clId="{EED3D3E7-5518-44F8-8186-31A285105760}" dt="2023-02-02T22:58:50.994" v="134" actId="1076"/>
          <ac:spMkLst>
            <pc:docMk/>
            <pc:sldMk cId="416206006" sldId="264"/>
            <ac:spMk id="30" creationId="{2CF6D078-6705-9763-56ED-C288A9822690}"/>
          </ac:spMkLst>
        </pc:spChg>
        <pc:spChg chg="mod">
          <ac:chgData name="Thiago Henrique Gomes Panini" userId="cc6a5c77081c362d" providerId="LiveId" clId="{EED3D3E7-5518-44F8-8186-31A285105760}" dt="2023-02-02T22:58:50.994" v="134" actId="1076"/>
          <ac:spMkLst>
            <pc:docMk/>
            <pc:sldMk cId="416206006" sldId="264"/>
            <ac:spMk id="34" creationId="{D60D46EA-81BF-D482-6902-DA9348A700A2}"/>
          </ac:spMkLst>
        </pc:spChg>
        <pc:spChg chg="mod">
          <ac:chgData name="Thiago Henrique Gomes Panini" userId="cc6a5c77081c362d" providerId="LiveId" clId="{EED3D3E7-5518-44F8-8186-31A285105760}" dt="2023-02-02T22:58:50.994" v="134" actId="1076"/>
          <ac:spMkLst>
            <pc:docMk/>
            <pc:sldMk cId="416206006" sldId="264"/>
            <ac:spMk id="35" creationId="{A3E7B304-E373-88DF-54F7-2B44A3F7A0BB}"/>
          </ac:spMkLst>
        </pc:spChg>
        <pc:spChg chg="mod">
          <ac:chgData name="Thiago Henrique Gomes Panini" userId="cc6a5c77081c362d" providerId="LiveId" clId="{EED3D3E7-5518-44F8-8186-31A285105760}" dt="2023-02-02T22:58:50.994" v="134" actId="1076"/>
          <ac:spMkLst>
            <pc:docMk/>
            <pc:sldMk cId="416206006" sldId="264"/>
            <ac:spMk id="36" creationId="{81A368F2-502A-EAE3-7A62-19D73FDF7149}"/>
          </ac:spMkLst>
        </pc:spChg>
        <pc:spChg chg="mod">
          <ac:chgData name="Thiago Henrique Gomes Panini" userId="cc6a5c77081c362d" providerId="LiveId" clId="{EED3D3E7-5518-44F8-8186-31A285105760}" dt="2023-02-02T22:58:50.994" v="134" actId="1076"/>
          <ac:spMkLst>
            <pc:docMk/>
            <pc:sldMk cId="416206006" sldId="264"/>
            <ac:spMk id="37" creationId="{5EEFE567-E346-8095-2429-E0DECCB4D5BF}"/>
          </ac:spMkLst>
        </pc:spChg>
        <pc:spChg chg="mod">
          <ac:chgData name="Thiago Henrique Gomes Panini" userId="cc6a5c77081c362d" providerId="LiveId" clId="{EED3D3E7-5518-44F8-8186-31A285105760}" dt="2023-02-02T22:58:50.994" v="134" actId="1076"/>
          <ac:spMkLst>
            <pc:docMk/>
            <pc:sldMk cId="416206006" sldId="264"/>
            <ac:spMk id="38" creationId="{84C77256-BF7A-A34F-31BA-C5483E9890A1}"/>
          </ac:spMkLst>
        </pc:spChg>
        <pc:spChg chg="mod">
          <ac:chgData name="Thiago Henrique Gomes Panini" userId="cc6a5c77081c362d" providerId="LiveId" clId="{EED3D3E7-5518-44F8-8186-31A285105760}" dt="2023-02-02T22:58:50.994" v="134" actId="1076"/>
          <ac:spMkLst>
            <pc:docMk/>
            <pc:sldMk cId="416206006" sldId="264"/>
            <ac:spMk id="39" creationId="{408391DE-0666-B361-39C9-435A9D73759F}"/>
          </ac:spMkLst>
        </pc:spChg>
        <pc:spChg chg="mod">
          <ac:chgData name="Thiago Henrique Gomes Panini" userId="cc6a5c77081c362d" providerId="LiveId" clId="{EED3D3E7-5518-44F8-8186-31A285105760}" dt="2023-02-02T22:58:50.994" v="134" actId="1076"/>
          <ac:spMkLst>
            <pc:docMk/>
            <pc:sldMk cId="416206006" sldId="264"/>
            <ac:spMk id="40" creationId="{6FD72AD3-70DB-DE16-34B4-27EE847521A0}"/>
          </ac:spMkLst>
        </pc:spChg>
        <pc:spChg chg="mod">
          <ac:chgData name="Thiago Henrique Gomes Panini" userId="cc6a5c77081c362d" providerId="LiveId" clId="{EED3D3E7-5518-44F8-8186-31A285105760}" dt="2023-02-02T22:58:50.994" v="134" actId="1076"/>
          <ac:spMkLst>
            <pc:docMk/>
            <pc:sldMk cId="416206006" sldId="264"/>
            <ac:spMk id="41" creationId="{58D9695A-7B6C-B9CA-E715-F366DB118704}"/>
          </ac:spMkLst>
        </pc:spChg>
        <pc:spChg chg="mod">
          <ac:chgData name="Thiago Henrique Gomes Panini" userId="cc6a5c77081c362d" providerId="LiveId" clId="{EED3D3E7-5518-44F8-8186-31A285105760}" dt="2023-02-02T22:58:50.994" v="134" actId="1076"/>
          <ac:spMkLst>
            <pc:docMk/>
            <pc:sldMk cId="416206006" sldId="264"/>
            <ac:spMk id="42" creationId="{CCBC9FBB-7516-BB97-B99D-593F3AB17C60}"/>
          </ac:spMkLst>
        </pc:spChg>
        <pc:spChg chg="mod">
          <ac:chgData name="Thiago Henrique Gomes Panini" userId="cc6a5c77081c362d" providerId="LiveId" clId="{EED3D3E7-5518-44F8-8186-31A285105760}" dt="2023-02-02T22:58:50.994" v="134" actId="1076"/>
          <ac:spMkLst>
            <pc:docMk/>
            <pc:sldMk cId="416206006" sldId="264"/>
            <ac:spMk id="43" creationId="{5322E6BC-686A-ABB5-5A96-F84C15D1E232}"/>
          </ac:spMkLst>
        </pc:spChg>
        <pc:spChg chg="mod">
          <ac:chgData name="Thiago Henrique Gomes Panini" userId="cc6a5c77081c362d" providerId="LiveId" clId="{EED3D3E7-5518-44F8-8186-31A285105760}" dt="2023-02-02T22:58:50.994" v="134" actId="1076"/>
          <ac:spMkLst>
            <pc:docMk/>
            <pc:sldMk cId="416206006" sldId="264"/>
            <ac:spMk id="44" creationId="{44303A86-948F-1059-2529-8074E906166E}"/>
          </ac:spMkLst>
        </pc:spChg>
        <pc:spChg chg="mod">
          <ac:chgData name="Thiago Henrique Gomes Panini" userId="cc6a5c77081c362d" providerId="LiveId" clId="{EED3D3E7-5518-44F8-8186-31A285105760}" dt="2023-02-02T22:58:50.994" v="134" actId="1076"/>
          <ac:spMkLst>
            <pc:docMk/>
            <pc:sldMk cId="416206006" sldId="264"/>
            <ac:spMk id="45" creationId="{34ECBA9C-C826-18E5-9CC5-755CAD704602}"/>
          </ac:spMkLst>
        </pc:spChg>
        <pc:spChg chg="mod">
          <ac:chgData name="Thiago Henrique Gomes Panini" userId="cc6a5c77081c362d" providerId="LiveId" clId="{EED3D3E7-5518-44F8-8186-31A285105760}" dt="2023-02-02T22:58:50.994" v="134" actId="1076"/>
          <ac:spMkLst>
            <pc:docMk/>
            <pc:sldMk cId="416206006" sldId="264"/>
            <ac:spMk id="46" creationId="{6C98F153-2E6A-3159-92DE-B42888288F0C}"/>
          </ac:spMkLst>
        </pc:spChg>
        <pc:spChg chg="mod">
          <ac:chgData name="Thiago Henrique Gomes Panini" userId="cc6a5c77081c362d" providerId="LiveId" clId="{EED3D3E7-5518-44F8-8186-31A285105760}" dt="2023-02-02T22:58:50.994" v="134" actId="1076"/>
          <ac:spMkLst>
            <pc:docMk/>
            <pc:sldMk cId="416206006" sldId="264"/>
            <ac:spMk id="47" creationId="{EE4D8369-56CC-CB0A-44FB-F850B3D2EA77}"/>
          </ac:spMkLst>
        </pc:spChg>
        <pc:spChg chg="mod">
          <ac:chgData name="Thiago Henrique Gomes Panini" userId="cc6a5c77081c362d" providerId="LiveId" clId="{EED3D3E7-5518-44F8-8186-31A285105760}" dt="2023-02-02T22:58:50.994" v="134" actId="1076"/>
          <ac:spMkLst>
            <pc:docMk/>
            <pc:sldMk cId="416206006" sldId="264"/>
            <ac:spMk id="48" creationId="{256515F0-D62E-7D1E-AC76-E0CE832A6785}"/>
          </ac:spMkLst>
        </pc:spChg>
        <pc:grpChg chg="mod">
          <ac:chgData name="Thiago Henrique Gomes Panini" userId="cc6a5c77081c362d" providerId="LiveId" clId="{EED3D3E7-5518-44F8-8186-31A285105760}" dt="2023-02-02T22:58:50.994" v="134" actId="1076"/>
          <ac:grpSpMkLst>
            <pc:docMk/>
            <pc:sldMk cId="416206006" sldId="264"/>
            <ac:grpSpMk id="9" creationId="{6B0D69F3-8AB0-F922-EE44-EDF66E6A5531}"/>
          </ac:grpSpMkLst>
        </pc:grpChg>
        <pc:grpChg chg="mod">
          <ac:chgData name="Thiago Henrique Gomes Panini" userId="cc6a5c77081c362d" providerId="LiveId" clId="{EED3D3E7-5518-44F8-8186-31A285105760}" dt="2023-02-02T22:58:50.994" v="134" actId="1076"/>
          <ac:grpSpMkLst>
            <pc:docMk/>
            <pc:sldMk cId="416206006" sldId="264"/>
            <ac:grpSpMk id="31" creationId="{A05E5328-08F3-9B44-7A53-4EEC9BC2018C}"/>
          </ac:grpSpMkLst>
        </pc:grpChg>
        <pc:grpChg chg="mod">
          <ac:chgData name="Thiago Henrique Gomes Panini" userId="cc6a5c77081c362d" providerId="LiveId" clId="{EED3D3E7-5518-44F8-8186-31A285105760}" dt="2023-02-02T22:58:50.994" v="134" actId="1076"/>
          <ac:grpSpMkLst>
            <pc:docMk/>
            <pc:sldMk cId="416206006" sldId="264"/>
            <ac:grpSpMk id="32" creationId="{F78E86BD-D2C6-3BF2-F73E-E5C7CC45876D}"/>
          </ac:grpSpMkLst>
        </pc:grpChg>
        <pc:grpChg chg="mod">
          <ac:chgData name="Thiago Henrique Gomes Panini" userId="cc6a5c77081c362d" providerId="LiveId" clId="{EED3D3E7-5518-44F8-8186-31A285105760}" dt="2023-02-02T22:58:50.994" v="134" actId="1076"/>
          <ac:grpSpMkLst>
            <pc:docMk/>
            <pc:sldMk cId="416206006" sldId="264"/>
            <ac:grpSpMk id="49" creationId="{485CC5E4-101B-BA1C-1E01-454FF7FAE2C5}"/>
          </ac:grpSpMkLst>
        </pc:grpChg>
        <pc:picChg chg="add mod ord">
          <ac:chgData name="Thiago Henrique Gomes Panini" userId="cc6a5c77081c362d" providerId="LiveId" clId="{EED3D3E7-5518-44F8-8186-31A285105760}" dt="2023-02-02T22:58:37.747" v="130" actId="167"/>
          <ac:picMkLst>
            <pc:docMk/>
            <pc:sldMk cId="416206006" sldId="264"/>
            <ac:picMk id="3" creationId="{6A30EACD-7E1C-CC6C-89DF-605F8583BDD0}"/>
          </ac:picMkLst>
        </pc:picChg>
        <pc:picChg chg="del">
          <ac:chgData name="Thiago Henrique Gomes Panini" userId="cc6a5c77081c362d" providerId="LiveId" clId="{EED3D3E7-5518-44F8-8186-31A285105760}" dt="2023-02-02T22:58:34.782" v="126" actId="478"/>
          <ac:picMkLst>
            <pc:docMk/>
            <pc:sldMk cId="416206006" sldId="264"/>
            <ac:picMk id="6" creationId="{DAC84E45-4609-9108-3510-D8669A122C02}"/>
          </ac:picMkLst>
        </pc:picChg>
        <pc:picChg chg="mod">
          <ac:chgData name="Thiago Henrique Gomes Panini" userId="cc6a5c77081c362d" providerId="LiveId" clId="{EED3D3E7-5518-44F8-8186-31A285105760}" dt="2023-02-02T22:58:50.994" v="134" actId="1076"/>
          <ac:picMkLst>
            <pc:docMk/>
            <pc:sldMk cId="416206006" sldId="264"/>
            <ac:picMk id="33" creationId="{7387AFA0-F040-9001-64F2-B2E5A4C86D9E}"/>
          </ac:picMkLst>
        </pc:picChg>
      </pc:sldChg>
      <pc:sldChg chg="addSp delSp modSp add del mod">
        <pc:chgData name="Thiago Henrique Gomes Panini" userId="cc6a5c77081c362d" providerId="LiveId" clId="{EED3D3E7-5518-44F8-8186-31A285105760}" dt="2023-02-02T23:03:20.991" v="175" actId="47"/>
        <pc:sldMkLst>
          <pc:docMk/>
          <pc:sldMk cId="2453385842" sldId="264"/>
        </pc:sldMkLst>
        <pc:spChg chg="mod">
          <ac:chgData name="Thiago Henrique Gomes Panini" userId="cc6a5c77081c362d" providerId="LiveId" clId="{EED3D3E7-5518-44F8-8186-31A285105760}" dt="2023-02-02T23:00:33.776" v="141" actId="207"/>
          <ac:spMkLst>
            <pc:docMk/>
            <pc:sldMk cId="2453385842" sldId="264"/>
            <ac:spMk id="1143" creationId="{17CF3E7B-CE41-5A33-47C2-806BF437E231}"/>
          </ac:spMkLst>
        </pc:spChg>
        <pc:spChg chg="mod">
          <ac:chgData name="Thiago Henrique Gomes Panini" userId="cc6a5c77081c362d" providerId="LiveId" clId="{EED3D3E7-5518-44F8-8186-31A285105760}" dt="2023-02-02T23:00:36.080" v="142" actId="207"/>
          <ac:spMkLst>
            <pc:docMk/>
            <pc:sldMk cId="2453385842" sldId="264"/>
            <ac:spMk id="1144" creationId="{B5AE6190-B848-421B-E580-364F1B2BBC57}"/>
          </ac:spMkLst>
        </pc:spChg>
        <pc:picChg chg="del">
          <ac:chgData name="Thiago Henrique Gomes Panini" userId="cc6a5c77081c362d" providerId="LiveId" clId="{EED3D3E7-5518-44F8-8186-31A285105760}" dt="2023-02-02T23:00:45.276" v="143" actId="478"/>
          <ac:picMkLst>
            <pc:docMk/>
            <pc:sldMk cId="2453385842" sldId="264"/>
            <ac:picMk id="3" creationId="{DDDA6DE8-C7C3-138A-C4A5-44EACC0E779D}"/>
          </ac:picMkLst>
        </pc:picChg>
        <pc:picChg chg="add mod ord">
          <ac:chgData name="Thiago Henrique Gomes Panini" userId="cc6a5c77081c362d" providerId="LiveId" clId="{EED3D3E7-5518-44F8-8186-31A285105760}" dt="2023-02-02T23:00:58.858" v="151" actId="1076"/>
          <ac:picMkLst>
            <pc:docMk/>
            <pc:sldMk cId="2453385842" sldId="264"/>
            <ac:picMk id="4" creationId="{89D054BE-83E9-D952-A7D3-BD8C0D301963}"/>
          </ac:picMkLst>
        </pc:picChg>
      </pc:sldChg>
      <pc:sldChg chg="addSp delSp modSp add mod ord">
        <pc:chgData name="Thiago Henrique Gomes Panini" userId="cc6a5c77081c362d" providerId="LiveId" clId="{EED3D3E7-5518-44F8-8186-31A285105760}" dt="2023-02-03T00:43:26.947" v="601" actId="1076"/>
        <pc:sldMkLst>
          <pc:docMk/>
          <pc:sldMk cId="3768461981" sldId="265"/>
        </pc:sldMkLst>
        <pc:spChg chg="add mod">
          <ac:chgData name="Thiago Henrique Gomes Panini" userId="cc6a5c77081c362d" providerId="LiveId" clId="{EED3D3E7-5518-44F8-8186-31A285105760}" dt="2023-02-02T23:03:47.120" v="178" actId="164"/>
          <ac:spMkLst>
            <pc:docMk/>
            <pc:sldMk cId="3768461981" sldId="265"/>
            <ac:spMk id="8" creationId="{28B27345-E92C-B36C-38E3-7FE59D84B322}"/>
          </ac:spMkLst>
        </pc:spChg>
        <pc:spChg chg="add mod">
          <ac:chgData name="Thiago Henrique Gomes Panini" userId="cc6a5c77081c362d" providerId="LiveId" clId="{EED3D3E7-5518-44F8-8186-31A285105760}" dt="2023-02-02T23:03:47.120" v="178" actId="164"/>
          <ac:spMkLst>
            <pc:docMk/>
            <pc:sldMk cId="3768461981" sldId="265"/>
            <ac:spMk id="9" creationId="{2EE374A1-4333-51DE-FB04-EE3FB039B5ED}"/>
          </ac:spMkLst>
        </pc:spChg>
        <pc:spChg chg="add mod">
          <ac:chgData name="Thiago Henrique Gomes Panini" userId="cc6a5c77081c362d" providerId="LiveId" clId="{EED3D3E7-5518-44F8-8186-31A285105760}" dt="2023-02-02T23:03:47.120" v="178" actId="164"/>
          <ac:spMkLst>
            <pc:docMk/>
            <pc:sldMk cId="3768461981" sldId="265"/>
            <ac:spMk id="10" creationId="{92648FE9-E6D7-BE0B-51E6-DFFF678EC9EF}"/>
          </ac:spMkLst>
        </pc:spChg>
        <pc:spChg chg="add mod">
          <ac:chgData name="Thiago Henrique Gomes Panini" userId="cc6a5c77081c362d" providerId="LiveId" clId="{EED3D3E7-5518-44F8-8186-31A285105760}" dt="2023-02-02T23:03:47.120" v="178" actId="164"/>
          <ac:spMkLst>
            <pc:docMk/>
            <pc:sldMk cId="3768461981" sldId="265"/>
            <ac:spMk id="11" creationId="{0357700E-7308-F8F3-3B63-4FEC3404AAB7}"/>
          </ac:spMkLst>
        </pc:spChg>
        <pc:spChg chg="add mod">
          <ac:chgData name="Thiago Henrique Gomes Panini" userId="cc6a5c77081c362d" providerId="LiveId" clId="{EED3D3E7-5518-44F8-8186-31A285105760}" dt="2023-02-02T23:03:47.120" v="178" actId="164"/>
          <ac:spMkLst>
            <pc:docMk/>
            <pc:sldMk cId="3768461981" sldId="265"/>
            <ac:spMk id="12" creationId="{45E75885-1803-55D2-BF68-4D8836CE6998}"/>
          </ac:spMkLst>
        </pc:spChg>
        <pc:spChg chg="add mod">
          <ac:chgData name="Thiago Henrique Gomes Panini" userId="cc6a5c77081c362d" providerId="LiveId" clId="{EED3D3E7-5518-44F8-8186-31A285105760}" dt="2023-02-02T23:03:47.120" v="178" actId="164"/>
          <ac:spMkLst>
            <pc:docMk/>
            <pc:sldMk cId="3768461981" sldId="265"/>
            <ac:spMk id="13" creationId="{2C764012-E43B-71E4-2502-A11F509F3807}"/>
          </ac:spMkLst>
        </pc:spChg>
        <pc:spChg chg="add mod">
          <ac:chgData name="Thiago Henrique Gomes Panini" userId="cc6a5c77081c362d" providerId="LiveId" clId="{EED3D3E7-5518-44F8-8186-31A285105760}" dt="2023-02-02T23:03:47.120" v="178" actId="164"/>
          <ac:spMkLst>
            <pc:docMk/>
            <pc:sldMk cId="3768461981" sldId="265"/>
            <ac:spMk id="14" creationId="{456DB4CE-5C8E-F1C3-A4EB-24A0F6887A8F}"/>
          </ac:spMkLst>
        </pc:spChg>
        <pc:spChg chg="add mod">
          <ac:chgData name="Thiago Henrique Gomes Panini" userId="cc6a5c77081c362d" providerId="LiveId" clId="{EED3D3E7-5518-44F8-8186-31A285105760}" dt="2023-02-02T23:03:47.120" v="178" actId="164"/>
          <ac:spMkLst>
            <pc:docMk/>
            <pc:sldMk cId="3768461981" sldId="265"/>
            <ac:spMk id="15" creationId="{62FEA906-BE2B-9EDA-D727-0C5D93A624AB}"/>
          </ac:spMkLst>
        </pc:spChg>
        <pc:spChg chg="add mod">
          <ac:chgData name="Thiago Henrique Gomes Panini" userId="cc6a5c77081c362d" providerId="LiveId" clId="{EED3D3E7-5518-44F8-8186-31A285105760}" dt="2023-02-02T23:03:47.120" v="178" actId="164"/>
          <ac:spMkLst>
            <pc:docMk/>
            <pc:sldMk cId="3768461981" sldId="265"/>
            <ac:spMk id="16" creationId="{2EE96563-5D2C-1280-86DC-DD70A8DCE5A9}"/>
          </ac:spMkLst>
        </pc:spChg>
        <pc:spChg chg="add mod">
          <ac:chgData name="Thiago Henrique Gomes Panini" userId="cc6a5c77081c362d" providerId="LiveId" clId="{EED3D3E7-5518-44F8-8186-31A285105760}" dt="2023-02-02T23:03:47.120" v="178" actId="164"/>
          <ac:spMkLst>
            <pc:docMk/>
            <pc:sldMk cId="3768461981" sldId="265"/>
            <ac:spMk id="17" creationId="{617C1152-B5D1-6287-0D1E-3FFAC95E4348}"/>
          </ac:spMkLst>
        </pc:spChg>
        <pc:spChg chg="add mod">
          <ac:chgData name="Thiago Henrique Gomes Panini" userId="cc6a5c77081c362d" providerId="LiveId" clId="{EED3D3E7-5518-44F8-8186-31A285105760}" dt="2023-02-02T23:03:47.120" v="178" actId="164"/>
          <ac:spMkLst>
            <pc:docMk/>
            <pc:sldMk cId="3768461981" sldId="265"/>
            <ac:spMk id="18" creationId="{68226D0C-4DA7-644B-1CFF-1CFA4F0D605B}"/>
          </ac:spMkLst>
        </pc:spChg>
        <pc:spChg chg="add mod">
          <ac:chgData name="Thiago Henrique Gomes Panini" userId="cc6a5c77081c362d" providerId="LiveId" clId="{EED3D3E7-5518-44F8-8186-31A285105760}" dt="2023-02-02T23:03:47.120" v="178" actId="164"/>
          <ac:spMkLst>
            <pc:docMk/>
            <pc:sldMk cId="3768461981" sldId="265"/>
            <ac:spMk id="19" creationId="{F355B24C-066B-09A6-3F81-D36D0745EC9A}"/>
          </ac:spMkLst>
        </pc:spChg>
        <pc:spChg chg="add mod">
          <ac:chgData name="Thiago Henrique Gomes Panini" userId="cc6a5c77081c362d" providerId="LiveId" clId="{EED3D3E7-5518-44F8-8186-31A285105760}" dt="2023-02-02T23:03:47.120" v="178" actId="164"/>
          <ac:spMkLst>
            <pc:docMk/>
            <pc:sldMk cId="3768461981" sldId="265"/>
            <ac:spMk id="20" creationId="{7BE053F9-F9AF-35E1-F44C-119579538DD4}"/>
          </ac:spMkLst>
        </pc:spChg>
        <pc:spChg chg="add mod">
          <ac:chgData name="Thiago Henrique Gomes Panini" userId="cc6a5c77081c362d" providerId="LiveId" clId="{EED3D3E7-5518-44F8-8186-31A285105760}" dt="2023-02-02T23:03:47.120" v="178" actId="164"/>
          <ac:spMkLst>
            <pc:docMk/>
            <pc:sldMk cId="3768461981" sldId="265"/>
            <ac:spMk id="21" creationId="{701A2AE1-95E3-DC4B-E769-303BFE76A209}"/>
          </ac:spMkLst>
        </pc:spChg>
        <pc:spChg chg="add mod">
          <ac:chgData name="Thiago Henrique Gomes Panini" userId="cc6a5c77081c362d" providerId="LiveId" clId="{EED3D3E7-5518-44F8-8186-31A285105760}" dt="2023-02-02T23:03:47.120" v="178" actId="164"/>
          <ac:spMkLst>
            <pc:docMk/>
            <pc:sldMk cId="3768461981" sldId="265"/>
            <ac:spMk id="22" creationId="{C44F3E53-8CBA-4E48-305F-6E698452FC97}"/>
          </ac:spMkLst>
        </pc:spChg>
        <pc:spChg chg="add mod">
          <ac:chgData name="Thiago Henrique Gomes Panini" userId="cc6a5c77081c362d" providerId="LiveId" clId="{EED3D3E7-5518-44F8-8186-31A285105760}" dt="2023-02-02T23:03:47.120" v="178" actId="164"/>
          <ac:spMkLst>
            <pc:docMk/>
            <pc:sldMk cId="3768461981" sldId="265"/>
            <ac:spMk id="23" creationId="{AEC9781B-64C8-4276-5319-CF85E8AEE108}"/>
          </ac:spMkLst>
        </pc:spChg>
        <pc:spChg chg="add mod">
          <ac:chgData name="Thiago Henrique Gomes Panini" userId="cc6a5c77081c362d" providerId="LiveId" clId="{EED3D3E7-5518-44F8-8186-31A285105760}" dt="2023-02-02T23:03:47.120" v="178" actId="164"/>
          <ac:spMkLst>
            <pc:docMk/>
            <pc:sldMk cId="3768461981" sldId="265"/>
            <ac:spMk id="24" creationId="{9CEBBDB0-3507-7C35-1BC4-E1CA5575F424}"/>
          </ac:spMkLst>
        </pc:spChg>
        <pc:spChg chg="add mod">
          <ac:chgData name="Thiago Henrique Gomes Panini" userId="cc6a5c77081c362d" providerId="LiveId" clId="{EED3D3E7-5518-44F8-8186-31A285105760}" dt="2023-02-02T23:03:47.120" v="178" actId="164"/>
          <ac:spMkLst>
            <pc:docMk/>
            <pc:sldMk cId="3768461981" sldId="265"/>
            <ac:spMk id="25" creationId="{AA8E6D3B-518B-B6DA-A6C0-4163F5222015}"/>
          </ac:spMkLst>
        </pc:spChg>
        <pc:spChg chg="add mod">
          <ac:chgData name="Thiago Henrique Gomes Panini" userId="cc6a5c77081c362d" providerId="LiveId" clId="{EED3D3E7-5518-44F8-8186-31A285105760}" dt="2023-02-02T23:03:47.120" v="178" actId="164"/>
          <ac:spMkLst>
            <pc:docMk/>
            <pc:sldMk cId="3768461981" sldId="265"/>
            <ac:spMk id="26" creationId="{340D7D97-33AE-B73D-DAF0-38B215763A5D}"/>
          </ac:spMkLst>
        </pc:spChg>
        <pc:spChg chg="add mod">
          <ac:chgData name="Thiago Henrique Gomes Panini" userId="cc6a5c77081c362d" providerId="LiveId" clId="{EED3D3E7-5518-44F8-8186-31A285105760}" dt="2023-02-02T23:03:47.120" v="178" actId="164"/>
          <ac:spMkLst>
            <pc:docMk/>
            <pc:sldMk cId="3768461981" sldId="265"/>
            <ac:spMk id="27" creationId="{B3BA90DD-0152-6FA5-930C-8B0008CE8767}"/>
          </ac:spMkLst>
        </pc:spChg>
        <pc:spChg chg="add mod">
          <ac:chgData name="Thiago Henrique Gomes Panini" userId="cc6a5c77081c362d" providerId="LiveId" clId="{EED3D3E7-5518-44F8-8186-31A285105760}" dt="2023-02-02T23:03:47.120" v="178" actId="164"/>
          <ac:spMkLst>
            <pc:docMk/>
            <pc:sldMk cId="3768461981" sldId="265"/>
            <ac:spMk id="28" creationId="{A9D2DB21-2566-CE89-01C3-3856CD4A41E7}"/>
          </ac:spMkLst>
        </pc:spChg>
        <pc:spChg chg="add mod">
          <ac:chgData name="Thiago Henrique Gomes Panini" userId="cc6a5c77081c362d" providerId="LiveId" clId="{EED3D3E7-5518-44F8-8186-31A285105760}" dt="2023-02-02T23:03:47.120" v="178" actId="164"/>
          <ac:spMkLst>
            <pc:docMk/>
            <pc:sldMk cId="3768461981" sldId="265"/>
            <ac:spMk id="29" creationId="{F1D20A3B-6335-05BF-437E-4A4710B91AE7}"/>
          </ac:spMkLst>
        </pc:spChg>
        <pc:spChg chg="add mod">
          <ac:chgData name="Thiago Henrique Gomes Panini" userId="cc6a5c77081c362d" providerId="LiveId" clId="{EED3D3E7-5518-44F8-8186-31A285105760}" dt="2023-02-02T23:03:47.120" v="178" actId="164"/>
          <ac:spMkLst>
            <pc:docMk/>
            <pc:sldMk cId="3768461981" sldId="265"/>
            <ac:spMk id="30" creationId="{7ECCB805-37FD-EF4B-D390-44CE3D690822}"/>
          </ac:spMkLst>
        </pc:spChg>
        <pc:spChg chg="mod">
          <ac:chgData name="Thiago Henrique Gomes Panini" userId="cc6a5c77081c362d" providerId="LiveId" clId="{EED3D3E7-5518-44F8-8186-31A285105760}" dt="2023-02-02T23:03:44.185" v="177"/>
          <ac:spMkLst>
            <pc:docMk/>
            <pc:sldMk cId="3768461981" sldId="265"/>
            <ac:spMk id="34" creationId="{F2B19BB6-8F39-F1A8-4FD7-EC5C8132A85C}"/>
          </ac:spMkLst>
        </pc:spChg>
        <pc:spChg chg="mod">
          <ac:chgData name="Thiago Henrique Gomes Panini" userId="cc6a5c77081c362d" providerId="LiveId" clId="{EED3D3E7-5518-44F8-8186-31A285105760}" dt="2023-02-02T23:03:44.185" v="177"/>
          <ac:spMkLst>
            <pc:docMk/>
            <pc:sldMk cId="3768461981" sldId="265"/>
            <ac:spMk id="35" creationId="{BA405947-AD3D-29B1-4174-9F5473B2635C}"/>
          </ac:spMkLst>
        </pc:spChg>
        <pc:spChg chg="mod">
          <ac:chgData name="Thiago Henrique Gomes Panini" userId="cc6a5c77081c362d" providerId="LiveId" clId="{EED3D3E7-5518-44F8-8186-31A285105760}" dt="2023-02-02T23:03:44.185" v="177"/>
          <ac:spMkLst>
            <pc:docMk/>
            <pc:sldMk cId="3768461981" sldId="265"/>
            <ac:spMk id="36" creationId="{5655FF90-4393-6319-2B49-339413259B8F}"/>
          </ac:spMkLst>
        </pc:spChg>
        <pc:spChg chg="mod">
          <ac:chgData name="Thiago Henrique Gomes Panini" userId="cc6a5c77081c362d" providerId="LiveId" clId="{EED3D3E7-5518-44F8-8186-31A285105760}" dt="2023-02-02T23:03:44.185" v="177"/>
          <ac:spMkLst>
            <pc:docMk/>
            <pc:sldMk cId="3768461981" sldId="265"/>
            <ac:spMk id="37" creationId="{D0B1F74D-1DBC-0A53-5044-5F082E7DB404}"/>
          </ac:spMkLst>
        </pc:spChg>
        <pc:spChg chg="mod">
          <ac:chgData name="Thiago Henrique Gomes Panini" userId="cc6a5c77081c362d" providerId="LiveId" clId="{EED3D3E7-5518-44F8-8186-31A285105760}" dt="2023-02-02T23:03:44.185" v="177"/>
          <ac:spMkLst>
            <pc:docMk/>
            <pc:sldMk cId="3768461981" sldId="265"/>
            <ac:spMk id="38" creationId="{CF8143B8-5560-1323-CAFA-4B654CBEA1AB}"/>
          </ac:spMkLst>
        </pc:spChg>
        <pc:spChg chg="mod">
          <ac:chgData name="Thiago Henrique Gomes Panini" userId="cc6a5c77081c362d" providerId="LiveId" clId="{EED3D3E7-5518-44F8-8186-31A285105760}" dt="2023-02-02T23:03:44.185" v="177"/>
          <ac:spMkLst>
            <pc:docMk/>
            <pc:sldMk cId="3768461981" sldId="265"/>
            <ac:spMk id="39" creationId="{D38C0BF6-C9AE-31D9-8626-8832BE396C70}"/>
          </ac:spMkLst>
        </pc:spChg>
        <pc:spChg chg="mod">
          <ac:chgData name="Thiago Henrique Gomes Panini" userId="cc6a5c77081c362d" providerId="LiveId" clId="{EED3D3E7-5518-44F8-8186-31A285105760}" dt="2023-02-02T23:03:44.185" v="177"/>
          <ac:spMkLst>
            <pc:docMk/>
            <pc:sldMk cId="3768461981" sldId="265"/>
            <ac:spMk id="40" creationId="{2F788017-C0DF-3ADF-BCDA-F9B983BB531F}"/>
          </ac:spMkLst>
        </pc:spChg>
        <pc:spChg chg="mod">
          <ac:chgData name="Thiago Henrique Gomes Panini" userId="cc6a5c77081c362d" providerId="LiveId" clId="{EED3D3E7-5518-44F8-8186-31A285105760}" dt="2023-02-02T23:03:44.185" v="177"/>
          <ac:spMkLst>
            <pc:docMk/>
            <pc:sldMk cId="3768461981" sldId="265"/>
            <ac:spMk id="41" creationId="{5836A131-D96B-88BD-82D6-843ADB75F253}"/>
          </ac:spMkLst>
        </pc:spChg>
        <pc:spChg chg="mod">
          <ac:chgData name="Thiago Henrique Gomes Panini" userId="cc6a5c77081c362d" providerId="LiveId" clId="{EED3D3E7-5518-44F8-8186-31A285105760}" dt="2023-02-02T23:03:44.185" v="177"/>
          <ac:spMkLst>
            <pc:docMk/>
            <pc:sldMk cId="3768461981" sldId="265"/>
            <ac:spMk id="42" creationId="{056777A7-99C5-0000-98DD-BDD6235B3A2D}"/>
          </ac:spMkLst>
        </pc:spChg>
        <pc:spChg chg="mod">
          <ac:chgData name="Thiago Henrique Gomes Panini" userId="cc6a5c77081c362d" providerId="LiveId" clId="{EED3D3E7-5518-44F8-8186-31A285105760}" dt="2023-02-02T23:03:44.185" v="177"/>
          <ac:spMkLst>
            <pc:docMk/>
            <pc:sldMk cId="3768461981" sldId="265"/>
            <ac:spMk id="43" creationId="{37539289-D1A2-9607-C18A-BE196508C52D}"/>
          </ac:spMkLst>
        </pc:spChg>
        <pc:spChg chg="mod">
          <ac:chgData name="Thiago Henrique Gomes Panini" userId="cc6a5c77081c362d" providerId="LiveId" clId="{EED3D3E7-5518-44F8-8186-31A285105760}" dt="2023-02-02T23:03:44.185" v="177"/>
          <ac:spMkLst>
            <pc:docMk/>
            <pc:sldMk cId="3768461981" sldId="265"/>
            <ac:spMk id="44" creationId="{C072BB21-C189-1C07-30A9-E8BF47B3433E}"/>
          </ac:spMkLst>
        </pc:spChg>
        <pc:spChg chg="mod">
          <ac:chgData name="Thiago Henrique Gomes Panini" userId="cc6a5c77081c362d" providerId="LiveId" clId="{EED3D3E7-5518-44F8-8186-31A285105760}" dt="2023-02-02T23:03:44.185" v="177"/>
          <ac:spMkLst>
            <pc:docMk/>
            <pc:sldMk cId="3768461981" sldId="265"/>
            <ac:spMk id="45" creationId="{914E6BB7-AF3B-3A2B-0A92-0CEB33880287}"/>
          </ac:spMkLst>
        </pc:spChg>
        <pc:spChg chg="mod">
          <ac:chgData name="Thiago Henrique Gomes Panini" userId="cc6a5c77081c362d" providerId="LiveId" clId="{EED3D3E7-5518-44F8-8186-31A285105760}" dt="2023-02-02T23:03:44.185" v="177"/>
          <ac:spMkLst>
            <pc:docMk/>
            <pc:sldMk cId="3768461981" sldId="265"/>
            <ac:spMk id="46" creationId="{74608BB4-2867-F5AA-2C69-78056062F459}"/>
          </ac:spMkLst>
        </pc:spChg>
        <pc:spChg chg="mod">
          <ac:chgData name="Thiago Henrique Gomes Panini" userId="cc6a5c77081c362d" providerId="LiveId" clId="{EED3D3E7-5518-44F8-8186-31A285105760}" dt="2023-02-02T23:03:44.185" v="177"/>
          <ac:spMkLst>
            <pc:docMk/>
            <pc:sldMk cId="3768461981" sldId="265"/>
            <ac:spMk id="47" creationId="{DD350870-E610-D852-1254-2F2B80DF9FE7}"/>
          </ac:spMkLst>
        </pc:spChg>
        <pc:spChg chg="mod">
          <ac:chgData name="Thiago Henrique Gomes Panini" userId="cc6a5c77081c362d" providerId="LiveId" clId="{EED3D3E7-5518-44F8-8186-31A285105760}" dt="2023-02-02T23:03:44.185" v="177"/>
          <ac:spMkLst>
            <pc:docMk/>
            <pc:sldMk cId="3768461981" sldId="265"/>
            <ac:spMk id="48" creationId="{BF08A5C7-6ADB-2BAE-FDCF-A84B5D38A419}"/>
          </ac:spMkLst>
        </pc:spChg>
        <pc:spChg chg="mod topLvl">
          <ac:chgData name="Thiago Henrique Gomes Panini" userId="cc6a5c77081c362d" providerId="LiveId" clId="{EED3D3E7-5518-44F8-8186-31A285105760}" dt="2023-02-03T00:43:26.947" v="601" actId="1076"/>
          <ac:spMkLst>
            <pc:docMk/>
            <pc:sldMk cId="3768461981" sldId="265"/>
            <ac:spMk id="51" creationId="{DA554A9B-82C0-84B1-0323-7156E8F1B52A}"/>
          </ac:spMkLst>
        </pc:spChg>
        <pc:spChg chg="mod topLvl">
          <ac:chgData name="Thiago Henrique Gomes Panini" userId="cc6a5c77081c362d" providerId="LiveId" clId="{EED3D3E7-5518-44F8-8186-31A285105760}" dt="2023-02-03T00:43:26.947" v="601" actId="1076"/>
          <ac:spMkLst>
            <pc:docMk/>
            <pc:sldMk cId="3768461981" sldId="265"/>
            <ac:spMk id="52" creationId="{1DB22E9C-9C85-BA92-270F-78CD1C6A4CAE}"/>
          </ac:spMkLst>
        </pc:spChg>
        <pc:spChg chg="mod topLvl">
          <ac:chgData name="Thiago Henrique Gomes Panini" userId="cc6a5c77081c362d" providerId="LiveId" clId="{EED3D3E7-5518-44F8-8186-31A285105760}" dt="2023-02-03T00:43:26.947" v="601" actId="1076"/>
          <ac:spMkLst>
            <pc:docMk/>
            <pc:sldMk cId="3768461981" sldId="265"/>
            <ac:spMk id="54" creationId="{28CF6D60-3F0C-427F-5683-7EDE440810CF}"/>
          </ac:spMkLst>
        </pc:spChg>
        <pc:spChg chg="mod topLvl">
          <ac:chgData name="Thiago Henrique Gomes Panini" userId="cc6a5c77081c362d" providerId="LiveId" clId="{EED3D3E7-5518-44F8-8186-31A285105760}" dt="2023-02-03T00:43:26.947" v="601" actId="1076"/>
          <ac:spMkLst>
            <pc:docMk/>
            <pc:sldMk cId="3768461981" sldId="265"/>
            <ac:spMk id="55" creationId="{8DEA2B89-DE47-EF3F-8BF8-8F87D503C942}"/>
          </ac:spMkLst>
        </pc:spChg>
        <pc:spChg chg="mod topLvl">
          <ac:chgData name="Thiago Henrique Gomes Panini" userId="cc6a5c77081c362d" providerId="LiveId" clId="{EED3D3E7-5518-44F8-8186-31A285105760}" dt="2023-02-03T00:43:26.947" v="601" actId="1076"/>
          <ac:spMkLst>
            <pc:docMk/>
            <pc:sldMk cId="3768461981" sldId="265"/>
            <ac:spMk id="56" creationId="{5D95730A-01FB-B207-27E4-F6E8288C1A9B}"/>
          </ac:spMkLst>
        </pc:spChg>
        <pc:spChg chg="mod topLvl">
          <ac:chgData name="Thiago Henrique Gomes Panini" userId="cc6a5c77081c362d" providerId="LiveId" clId="{EED3D3E7-5518-44F8-8186-31A285105760}" dt="2023-02-03T00:43:26.947" v="601" actId="1076"/>
          <ac:spMkLst>
            <pc:docMk/>
            <pc:sldMk cId="3768461981" sldId="265"/>
            <ac:spMk id="57" creationId="{ED503A19-C98B-4A5A-7570-2B5652C019F7}"/>
          </ac:spMkLst>
        </pc:spChg>
        <pc:spChg chg="mod topLvl">
          <ac:chgData name="Thiago Henrique Gomes Panini" userId="cc6a5c77081c362d" providerId="LiveId" clId="{EED3D3E7-5518-44F8-8186-31A285105760}" dt="2023-02-03T00:43:26.947" v="601" actId="1076"/>
          <ac:spMkLst>
            <pc:docMk/>
            <pc:sldMk cId="3768461981" sldId="265"/>
            <ac:spMk id="58" creationId="{25E5F04F-1C51-DCDF-DC6B-DDB3E2EF5B70}"/>
          </ac:spMkLst>
        </pc:spChg>
        <pc:spChg chg="mod topLvl">
          <ac:chgData name="Thiago Henrique Gomes Panini" userId="cc6a5c77081c362d" providerId="LiveId" clId="{EED3D3E7-5518-44F8-8186-31A285105760}" dt="2023-02-03T00:43:26.947" v="601" actId="1076"/>
          <ac:spMkLst>
            <pc:docMk/>
            <pc:sldMk cId="3768461981" sldId="265"/>
            <ac:spMk id="59" creationId="{EBF8137A-0E90-14AD-76E7-A60E03CBC2BF}"/>
          </ac:spMkLst>
        </pc:spChg>
        <pc:spChg chg="mod topLvl">
          <ac:chgData name="Thiago Henrique Gomes Panini" userId="cc6a5c77081c362d" providerId="LiveId" clId="{EED3D3E7-5518-44F8-8186-31A285105760}" dt="2023-02-03T00:43:26.947" v="601" actId="1076"/>
          <ac:spMkLst>
            <pc:docMk/>
            <pc:sldMk cId="3768461981" sldId="265"/>
            <ac:spMk id="60" creationId="{F8F0D05E-013E-DD1B-6CE2-76B29A30B4BA}"/>
          </ac:spMkLst>
        </pc:spChg>
        <pc:spChg chg="mod topLvl">
          <ac:chgData name="Thiago Henrique Gomes Panini" userId="cc6a5c77081c362d" providerId="LiveId" clId="{EED3D3E7-5518-44F8-8186-31A285105760}" dt="2023-02-03T00:43:26.947" v="601" actId="1076"/>
          <ac:spMkLst>
            <pc:docMk/>
            <pc:sldMk cId="3768461981" sldId="265"/>
            <ac:spMk id="61" creationId="{CFA0B1F6-051E-5666-49CB-75E5E306A409}"/>
          </ac:spMkLst>
        </pc:spChg>
        <pc:spChg chg="mod topLvl">
          <ac:chgData name="Thiago Henrique Gomes Panini" userId="cc6a5c77081c362d" providerId="LiveId" clId="{EED3D3E7-5518-44F8-8186-31A285105760}" dt="2023-02-03T00:43:26.947" v="601" actId="1076"/>
          <ac:spMkLst>
            <pc:docMk/>
            <pc:sldMk cId="3768461981" sldId="265"/>
            <ac:spMk id="62" creationId="{9F738642-024E-2C97-F714-2E39632E10F2}"/>
          </ac:spMkLst>
        </pc:spChg>
        <pc:spChg chg="mod topLvl">
          <ac:chgData name="Thiago Henrique Gomes Panini" userId="cc6a5c77081c362d" providerId="LiveId" clId="{EED3D3E7-5518-44F8-8186-31A285105760}" dt="2023-02-03T00:43:26.947" v="601" actId="1076"/>
          <ac:spMkLst>
            <pc:docMk/>
            <pc:sldMk cId="3768461981" sldId="265"/>
            <ac:spMk id="63" creationId="{D5469570-5567-5619-A0F1-5075BDB431F4}"/>
          </ac:spMkLst>
        </pc:spChg>
        <pc:spChg chg="mod topLvl">
          <ac:chgData name="Thiago Henrique Gomes Panini" userId="cc6a5c77081c362d" providerId="LiveId" clId="{EED3D3E7-5518-44F8-8186-31A285105760}" dt="2023-02-03T00:43:26.947" v="601" actId="1076"/>
          <ac:spMkLst>
            <pc:docMk/>
            <pc:sldMk cId="3768461981" sldId="265"/>
            <ac:spMk id="1024" creationId="{624B7F84-87A3-B63F-0E7F-38CA7F9594D6}"/>
          </ac:spMkLst>
        </pc:spChg>
        <pc:spChg chg="mod topLvl">
          <ac:chgData name="Thiago Henrique Gomes Panini" userId="cc6a5c77081c362d" providerId="LiveId" clId="{EED3D3E7-5518-44F8-8186-31A285105760}" dt="2023-02-03T00:43:26.947" v="601" actId="1076"/>
          <ac:spMkLst>
            <pc:docMk/>
            <pc:sldMk cId="3768461981" sldId="265"/>
            <ac:spMk id="1025" creationId="{083D7B27-EE7C-0F7E-2DDE-A13AFFEAE4B8}"/>
          </ac:spMkLst>
        </pc:spChg>
        <pc:spChg chg="mod topLvl">
          <ac:chgData name="Thiago Henrique Gomes Panini" userId="cc6a5c77081c362d" providerId="LiveId" clId="{EED3D3E7-5518-44F8-8186-31A285105760}" dt="2023-02-03T00:43:26.947" v="601" actId="1076"/>
          <ac:spMkLst>
            <pc:docMk/>
            <pc:sldMk cId="3768461981" sldId="265"/>
            <ac:spMk id="1026" creationId="{BEBBB4CA-DFEB-E1D9-8FE2-8EA2261DB474}"/>
          </ac:spMkLst>
        </pc:spChg>
        <pc:spChg chg="mod topLvl">
          <ac:chgData name="Thiago Henrique Gomes Panini" userId="cc6a5c77081c362d" providerId="LiveId" clId="{EED3D3E7-5518-44F8-8186-31A285105760}" dt="2023-02-03T00:43:26.947" v="601" actId="1076"/>
          <ac:spMkLst>
            <pc:docMk/>
            <pc:sldMk cId="3768461981" sldId="265"/>
            <ac:spMk id="1027" creationId="{F10BD5CE-05D0-8A86-2D4C-FD2CCFBFBBCB}"/>
          </ac:spMkLst>
        </pc:spChg>
        <pc:spChg chg="mod topLvl">
          <ac:chgData name="Thiago Henrique Gomes Panini" userId="cc6a5c77081c362d" providerId="LiveId" clId="{EED3D3E7-5518-44F8-8186-31A285105760}" dt="2023-02-03T00:43:26.947" v="601" actId="1076"/>
          <ac:spMkLst>
            <pc:docMk/>
            <pc:sldMk cId="3768461981" sldId="265"/>
            <ac:spMk id="1028" creationId="{C29C4A21-F559-9BF7-5678-4DDC48B6C2E0}"/>
          </ac:spMkLst>
        </pc:spChg>
        <pc:spChg chg="mod topLvl">
          <ac:chgData name="Thiago Henrique Gomes Panini" userId="cc6a5c77081c362d" providerId="LiveId" clId="{EED3D3E7-5518-44F8-8186-31A285105760}" dt="2023-02-03T00:43:26.947" v="601" actId="1076"/>
          <ac:spMkLst>
            <pc:docMk/>
            <pc:sldMk cId="3768461981" sldId="265"/>
            <ac:spMk id="1029" creationId="{A27AB3D3-131F-B564-EDF6-D7CC9F92A613}"/>
          </ac:spMkLst>
        </pc:spChg>
        <pc:spChg chg="mod topLvl">
          <ac:chgData name="Thiago Henrique Gomes Panini" userId="cc6a5c77081c362d" providerId="LiveId" clId="{EED3D3E7-5518-44F8-8186-31A285105760}" dt="2023-02-03T00:43:26.947" v="601" actId="1076"/>
          <ac:spMkLst>
            <pc:docMk/>
            <pc:sldMk cId="3768461981" sldId="265"/>
            <ac:spMk id="1030" creationId="{4DF17DE1-0560-D42A-02BE-09F1D3C7C6E6}"/>
          </ac:spMkLst>
        </pc:spChg>
        <pc:spChg chg="mod topLvl">
          <ac:chgData name="Thiago Henrique Gomes Panini" userId="cc6a5c77081c362d" providerId="LiveId" clId="{EED3D3E7-5518-44F8-8186-31A285105760}" dt="2023-02-03T00:43:26.947" v="601" actId="1076"/>
          <ac:spMkLst>
            <pc:docMk/>
            <pc:sldMk cId="3768461981" sldId="265"/>
            <ac:spMk id="1031" creationId="{C4A5F0AD-E69B-F1DA-99DA-2AA47B4280DC}"/>
          </ac:spMkLst>
        </pc:spChg>
        <pc:spChg chg="mod topLvl">
          <ac:chgData name="Thiago Henrique Gomes Panini" userId="cc6a5c77081c362d" providerId="LiveId" clId="{EED3D3E7-5518-44F8-8186-31A285105760}" dt="2023-02-03T00:43:26.947" v="601" actId="1076"/>
          <ac:spMkLst>
            <pc:docMk/>
            <pc:sldMk cId="3768461981" sldId="265"/>
            <ac:spMk id="1032" creationId="{15DB1731-FB7A-4DF0-2871-AD86259372A1}"/>
          </ac:spMkLst>
        </pc:spChg>
        <pc:spChg chg="mod topLvl">
          <ac:chgData name="Thiago Henrique Gomes Panini" userId="cc6a5c77081c362d" providerId="LiveId" clId="{EED3D3E7-5518-44F8-8186-31A285105760}" dt="2023-02-03T00:43:26.947" v="601" actId="1076"/>
          <ac:spMkLst>
            <pc:docMk/>
            <pc:sldMk cId="3768461981" sldId="265"/>
            <ac:spMk id="1033" creationId="{FFE90829-7343-7F4D-607E-48264F366FD1}"/>
          </ac:spMkLst>
        </pc:spChg>
        <pc:spChg chg="mod topLvl">
          <ac:chgData name="Thiago Henrique Gomes Panini" userId="cc6a5c77081c362d" providerId="LiveId" clId="{EED3D3E7-5518-44F8-8186-31A285105760}" dt="2023-02-03T00:43:26.947" v="601" actId="1076"/>
          <ac:spMkLst>
            <pc:docMk/>
            <pc:sldMk cId="3768461981" sldId="265"/>
            <ac:spMk id="1034" creationId="{D703D56B-C27C-C756-6B53-9C5FE78417EF}"/>
          </ac:spMkLst>
        </pc:spChg>
        <pc:spChg chg="mod">
          <ac:chgData name="Thiago Henrique Gomes Panini" userId="cc6a5c77081c362d" providerId="LiveId" clId="{EED3D3E7-5518-44F8-8186-31A285105760}" dt="2023-02-03T00:43:26.947" v="601" actId="1076"/>
          <ac:spMkLst>
            <pc:docMk/>
            <pc:sldMk cId="3768461981" sldId="265"/>
            <ac:spMk id="1038" creationId="{70AF2BAF-5E60-A816-2FE4-5A58CA44E2A2}"/>
          </ac:spMkLst>
        </pc:spChg>
        <pc:spChg chg="mod">
          <ac:chgData name="Thiago Henrique Gomes Panini" userId="cc6a5c77081c362d" providerId="LiveId" clId="{EED3D3E7-5518-44F8-8186-31A285105760}" dt="2023-02-03T00:43:26.947" v="601" actId="1076"/>
          <ac:spMkLst>
            <pc:docMk/>
            <pc:sldMk cId="3768461981" sldId="265"/>
            <ac:spMk id="1039" creationId="{542EBA66-C9EF-E150-3CB9-FB5A328A6E39}"/>
          </ac:spMkLst>
        </pc:spChg>
        <pc:spChg chg="mod">
          <ac:chgData name="Thiago Henrique Gomes Panini" userId="cc6a5c77081c362d" providerId="LiveId" clId="{EED3D3E7-5518-44F8-8186-31A285105760}" dt="2023-02-03T00:43:26.947" v="601" actId="1076"/>
          <ac:spMkLst>
            <pc:docMk/>
            <pc:sldMk cId="3768461981" sldId="265"/>
            <ac:spMk id="1040" creationId="{CD1744C8-1A0D-476B-FC4B-BDCCDAEEC111}"/>
          </ac:spMkLst>
        </pc:spChg>
        <pc:spChg chg="mod">
          <ac:chgData name="Thiago Henrique Gomes Panini" userId="cc6a5c77081c362d" providerId="LiveId" clId="{EED3D3E7-5518-44F8-8186-31A285105760}" dt="2023-02-03T00:43:26.947" v="601" actId="1076"/>
          <ac:spMkLst>
            <pc:docMk/>
            <pc:sldMk cId="3768461981" sldId="265"/>
            <ac:spMk id="1041" creationId="{86A19465-9F71-9E5A-7865-2A3B920A9E55}"/>
          </ac:spMkLst>
        </pc:spChg>
        <pc:spChg chg="mod">
          <ac:chgData name="Thiago Henrique Gomes Panini" userId="cc6a5c77081c362d" providerId="LiveId" clId="{EED3D3E7-5518-44F8-8186-31A285105760}" dt="2023-02-03T00:43:26.947" v="601" actId="1076"/>
          <ac:spMkLst>
            <pc:docMk/>
            <pc:sldMk cId="3768461981" sldId="265"/>
            <ac:spMk id="1042" creationId="{B4414F3F-1FB3-CBEC-D7CA-FB735B0F4AD5}"/>
          </ac:spMkLst>
        </pc:spChg>
        <pc:spChg chg="mod">
          <ac:chgData name="Thiago Henrique Gomes Panini" userId="cc6a5c77081c362d" providerId="LiveId" clId="{EED3D3E7-5518-44F8-8186-31A285105760}" dt="2023-02-03T00:43:26.947" v="601" actId="1076"/>
          <ac:spMkLst>
            <pc:docMk/>
            <pc:sldMk cId="3768461981" sldId="265"/>
            <ac:spMk id="1043" creationId="{DC9CE329-2478-3FEA-A0F3-6E3DC756B4D6}"/>
          </ac:spMkLst>
        </pc:spChg>
        <pc:spChg chg="mod">
          <ac:chgData name="Thiago Henrique Gomes Panini" userId="cc6a5c77081c362d" providerId="LiveId" clId="{EED3D3E7-5518-44F8-8186-31A285105760}" dt="2023-02-03T00:43:26.947" v="601" actId="1076"/>
          <ac:spMkLst>
            <pc:docMk/>
            <pc:sldMk cId="3768461981" sldId="265"/>
            <ac:spMk id="1044" creationId="{B26A5D54-0CDD-97D1-4D4B-BC8CF10A417F}"/>
          </ac:spMkLst>
        </pc:spChg>
        <pc:spChg chg="mod">
          <ac:chgData name="Thiago Henrique Gomes Panini" userId="cc6a5c77081c362d" providerId="LiveId" clId="{EED3D3E7-5518-44F8-8186-31A285105760}" dt="2023-02-03T00:43:26.947" v="601" actId="1076"/>
          <ac:spMkLst>
            <pc:docMk/>
            <pc:sldMk cId="3768461981" sldId="265"/>
            <ac:spMk id="1045" creationId="{C0B1A35B-13D8-BBEA-6461-195CAFC64E9E}"/>
          </ac:spMkLst>
        </pc:spChg>
        <pc:spChg chg="mod">
          <ac:chgData name="Thiago Henrique Gomes Panini" userId="cc6a5c77081c362d" providerId="LiveId" clId="{EED3D3E7-5518-44F8-8186-31A285105760}" dt="2023-02-03T00:43:26.947" v="601" actId="1076"/>
          <ac:spMkLst>
            <pc:docMk/>
            <pc:sldMk cId="3768461981" sldId="265"/>
            <ac:spMk id="1046" creationId="{BD8B18EA-6396-9D7F-DCA8-F5E269EE4422}"/>
          </ac:spMkLst>
        </pc:spChg>
        <pc:spChg chg="mod">
          <ac:chgData name="Thiago Henrique Gomes Panini" userId="cc6a5c77081c362d" providerId="LiveId" clId="{EED3D3E7-5518-44F8-8186-31A285105760}" dt="2023-02-03T00:43:26.947" v="601" actId="1076"/>
          <ac:spMkLst>
            <pc:docMk/>
            <pc:sldMk cId="3768461981" sldId="265"/>
            <ac:spMk id="1047" creationId="{E2FA8403-0753-436F-5AF2-4DFDD8A50D91}"/>
          </ac:spMkLst>
        </pc:spChg>
        <pc:spChg chg="mod">
          <ac:chgData name="Thiago Henrique Gomes Panini" userId="cc6a5c77081c362d" providerId="LiveId" clId="{EED3D3E7-5518-44F8-8186-31A285105760}" dt="2023-02-03T00:43:26.947" v="601" actId="1076"/>
          <ac:spMkLst>
            <pc:docMk/>
            <pc:sldMk cId="3768461981" sldId="265"/>
            <ac:spMk id="1048" creationId="{EF9B3363-8CB4-1B65-3B60-1821040DCCB7}"/>
          </ac:spMkLst>
        </pc:spChg>
        <pc:spChg chg="mod">
          <ac:chgData name="Thiago Henrique Gomes Panini" userId="cc6a5c77081c362d" providerId="LiveId" clId="{EED3D3E7-5518-44F8-8186-31A285105760}" dt="2023-02-03T00:43:26.947" v="601" actId="1076"/>
          <ac:spMkLst>
            <pc:docMk/>
            <pc:sldMk cId="3768461981" sldId="265"/>
            <ac:spMk id="1049" creationId="{77BC20D4-6A5C-BE82-CC92-C7836159E0B4}"/>
          </ac:spMkLst>
        </pc:spChg>
        <pc:spChg chg="mod">
          <ac:chgData name="Thiago Henrique Gomes Panini" userId="cc6a5c77081c362d" providerId="LiveId" clId="{EED3D3E7-5518-44F8-8186-31A285105760}" dt="2023-02-02T23:02:47.314" v="168" actId="1076"/>
          <ac:spMkLst>
            <pc:docMk/>
            <pc:sldMk cId="3768461981" sldId="265"/>
            <ac:spMk id="1050" creationId="{1EE51D3F-B3DC-86F0-168E-3C036C1445BE}"/>
          </ac:spMkLst>
        </pc:spChg>
        <pc:spChg chg="mod">
          <ac:chgData name="Thiago Henrique Gomes Panini" userId="cc6a5c77081c362d" providerId="LiveId" clId="{EED3D3E7-5518-44F8-8186-31A285105760}" dt="2023-02-02T23:02:47.314" v="168" actId="1076"/>
          <ac:spMkLst>
            <pc:docMk/>
            <pc:sldMk cId="3768461981" sldId="265"/>
            <ac:spMk id="1051" creationId="{8F9F1410-446A-45B1-5EC7-D417DF28D9D4}"/>
          </ac:spMkLst>
        </pc:spChg>
        <pc:spChg chg="mod">
          <ac:chgData name="Thiago Henrique Gomes Panini" userId="cc6a5c77081c362d" providerId="LiveId" clId="{EED3D3E7-5518-44F8-8186-31A285105760}" dt="2023-02-02T23:02:47.314" v="168" actId="1076"/>
          <ac:spMkLst>
            <pc:docMk/>
            <pc:sldMk cId="3768461981" sldId="265"/>
            <ac:spMk id="1052" creationId="{EF46B160-EF9D-B789-99A5-75AA2A2B2AE5}"/>
          </ac:spMkLst>
        </pc:spChg>
        <pc:spChg chg="mod">
          <ac:chgData name="Thiago Henrique Gomes Panini" userId="cc6a5c77081c362d" providerId="LiveId" clId="{EED3D3E7-5518-44F8-8186-31A285105760}" dt="2023-02-02T23:02:47.314" v="168" actId="1076"/>
          <ac:spMkLst>
            <pc:docMk/>
            <pc:sldMk cId="3768461981" sldId="265"/>
            <ac:spMk id="1053" creationId="{9F31A454-3A6B-B46F-CD2B-D4BD92CACFDA}"/>
          </ac:spMkLst>
        </pc:spChg>
        <pc:spChg chg="mod">
          <ac:chgData name="Thiago Henrique Gomes Panini" userId="cc6a5c77081c362d" providerId="LiveId" clId="{EED3D3E7-5518-44F8-8186-31A285105760}" dt="2023-02-02T23:02:47.314" v="168" actId="1076"/>
          <ac:spMkLst>
            <pc:docMk/>
            <pc:sldMk cId="3768461981" sldId="265"/>
            <ac:spMk id="1054" creationId="{A4E25FDF-DF02-2BFE-B238-4D615DA47F40}"/>
          </ac:spMkLst>
        </pc:spChg>
        <pc:spChg chg="mod">
          <ac:chgData name="Thiago Henrique Gomes Panini" userId="cc6a5c77081c362d" providerId="LiveId" clId="{EED3D3E7-5518-44F8-8186-31A285105760}" dt="2023-02-02T23:02:47.314" v="168" actId="1076"/>
          <ac:spMkLst>
            <pc:docMk/>
            <pc:sldMk cId="3768461981" sldId="265"/>
            <ac:spMk id="1055" creationId="{9F12A7EB-AD79-39E1-2399-93FAA699F34A}"/>
          </ac:spMkLst>
        </pc:spChg>
        <pc:spChg chg="mod">
          <ac:chgData name="Thiago Henrique Gomes Panini" userId="cc6a5c77081c362d" providerId="LiveId" clId="{EED3D3E7-5518-44F8-8186-31A285105760}" dt="2023-02-02T23:02:47.314" v="168" actId="1076"/>
          <ac:spMkLst>
            <pc:docMk/>
            <pc:sldMk cId="3768461981" sldId="265"/>
            <ac:spMk id="1056" creationId="{97C0E948-CC7E-C982-A80B-3A5A99CFA150}"/>
          </ac:spMkLst>
        </pc:spChg>
        <pc:spChg chg="mod">
          <ac:chgData name="Thiago Henrique Gomes Panini" userId="cc6a5c77081c362d" providerId="LiveId" clId="{EED3D3E7-5518-44F8-8186-31A285105760}" dt="2023-02-02T23:02:47.314" v="168" actId="1076"/>
          <ac:spMkLst>
            <pc:docMk/>
            <pc:sldMk cId="3768461981" sldId="265"/>
            <ac:spMk id="1057" creationId="{AFAEC4B0-1856-85AF-FCE4-DF95B41A50E0}"/>
          </ac:spMkLst>
        </pc:spChg>
        <pc:spChg chg="mod">
          <ac:chgData name="Thiago Henrique Gomes Panini" userId="cc6a5c77081c362d" providerId="LiveId" clId="{EED3D3E7-5518-44F8-8186-31A285105760}" dt="2023-02-02T23:02:47.314" v="168" actId="1076"/>
          <ac:spMkLst>
            <pc:docMk/>
            <pc:sldMk cId="3768461981" sldId="265"/>
            <ac:spMk id="1058" creationId="{735FF663-18C1-DA92-8A7C-A9A93890320C}"/>
          </ac:spMkLst>
        </pc:spChg>
        <pc:spChg chg="mod">
          <ac:chgData name="Thiago Henrique Gomes Panini" userId="cc6a5c77081c362d" providerId="LiveId" clId="{EED3D3E7-5518-44F8-8186-31A285105760}" dt="2023-02-02T23:02:47.314" v="168" actId="1076"/>
          <ac:spMkLst>
            <pc:docMk/>
            <pc:sldMk cId="3768461981" sldId="265"/>
            <ac:spMk id="1059" creationId="{B7BE4714-2F0C-8563-C891-9E7094FD52D8}"/>
          </ac:spMkLst>
        </pc:spChg>
        <pc:spChg chg="mod">
          <ac:chgData name="Thiago Henrique Gomes Panini" userId="cc6a5c77081c362d" providerId="LiveId" clId="{EED3D3E7-5518-44F8-8186-31A285105760}" dt="2023-02-02T23:02:47.314" v="168" actId="1076"/>
          <ac:spMkLst>
            <pc:docMk/>
            <pc:sldMk cId="3768461981" sldId="265"/>
            <ac:spMk id="1060" creationId="{A339AED0-0FB4-9F2E-3729-2E5A900F7208}"/>
          </ac:spMkLst>
        </pc:spChg>
        <pc:spChg chg="mod">
          <ac:chgData name="Thiago Henrique Gomes Panini" userId="cc6a5c77081c362d" providerId="LiveId" clId="{EED3D3E7-5518-44F8-8186-31A285105760}" dt="2023-02-02T23:02:47.314" v="168" actId="1076"/>
          <ac:spMkLst>
            <pc:docMk/>
            <pc:sldMk cId="3768461981" sldId="265"/>
            <ac:spMk id="1061" creationId="{B147A35D-C1D1-BB4D-CD93-F2A13E26199B}"/>
          </ac:spMkLst>
        </pc:spChg>
        <pc:spChg chg="mod">
          <ac:chgData name="Thiago Henrique Gomes Panini" userId="cc6a5c77081c362d" providerId="LiveId" clId="{EED3D3E7-5518-44F8-8186-31A285105760}" dt="2023-02-02T23:02:47.314" v="168" actId="1076"/>
          <ac:spMkLst>
            <pc:docMk/>
            <pc:sldMk cId="3768461981" sldId="265"/>
            <ac:spMk id="1062" creationId="{A6F7B566-8855-5263-CEF6-ABAD17BB03FB}"/>
          </ac:spMkLst>
        </pc:spChg>
        <pc:spChg chg="mod">
          <ac:chgData name="Thiago Henrique Gomes Panini" userId="cc6a5c77081c362d" providerId="LiveId" clId="{EED3D3E7-5518-44F8-8186-31A285105760}" dt="2023-02-02T23:02:47.314" v="168" actId="1076"/>
          <ac:spMkLst>
            <pc:docMk/>
            <pc:sldMk cId="3768461981" sldId="265"/>
            <ac:spMk id="1063" creationId="{E1A38752-B55C-BA05-0FAA-024227E44D4E}"/>
          </ac:spMkLst>
        </pc:spChg>
        <pc:spChg chg="mod">
          <ac:chgData name="Thiago Henrique Gomes Panini" userId="cc6a5c77081c362d" providerId="LiveId" clId="{EED3D3E7-5518-44F8-8186-31A285105760}" dt="2023-02-02T23:02:47.314" v="168" actId="1076"/>
          <ac:spMkLst>
            <pc:docMk/>
            <pc:sldMk cId="3768461981" sldId="265"/>
            <ac:spMk id="1064" creationId="{5A6B6219-87DC-0582-492C-D4C85989D86C}"/>
          </ac:spMkLst>
        </pc:spChg>
        <pc:spChg chg="mod">
          <ac:chgData name="Thiago Henrique Gomes Panini" userId="cc6a5c77081c362d" providerId="LiveId" clId="{EED3D3E7-5518-44F8-8186-31A285105760}" dt="2023-02-02T23:02:47.314" v="168" actId="1076"/>
          <ac:spMkLst>
            <pc:docMk/>
            <pc:sldMk cId="3768461981" sldId="265"/>
            <ac:spMk id="1065" creationId="{818F2099-EB26-54D4-624A-B149BAF5C08A}"/>
          </ac:spMkLst>
        </pc:spChg>
        <pc:spChg chg="mod">
          <ac:chgData name="Thiago Henrique Gomes Panini" userId="cc6a5c77081c362d" providerId="LiveId" clId="{EED3D3E7-5518-44F8-8186-31A285105760}" dt="2023-02-02T23:02:47.314" v="168" actId="1076"/>
          <ac:spMkLst>
            <pc:docMk/>
            <pc:sldMk cId="3768461981" sldId="265"/>
            <ac:spMk id="1066" creationId="{9DC1C88A-2868-AC8B-99F9-BC062752B4A2}"/>
          </ac:spMkLst>
        </pc:spChg>
        <pc:spChg chg="mod">
          <ac:chgData name="Thiago Henrique Gomes Panini" userId="cc6a5c77081c362d" providerId="LiveId" clId="{EED3D3E7-5518-44F8-8186-31A285105760}" dt="2023-02-02T23:02:47.314" v="168" actId="1076"/>
          <ac:spMkLst>
            <pc:docMk/>
            <pc:sldMk cId="3768461981" sldId="265"/>
            <ac:spMk id="1067" creationId="{F5C5CBA9-D5DD-BA1B-D3DE-C51129D34D5A}"/>
          </ac:spMkLst>
        </pc:spChg>
        <pc:spChg chg="mod">
          <ac:chgData name="Thiago Henrique Gomes Panini" userId="cc6a5c77081c362d" providerId="LiveId" clId="{EED3D3E7-5518-44F8-8186-31A285105760}" dt="2023-02-02T23:02:47.314" v="168" actId="1076"/>
          <ac:spMkLst>
            <pc:docMk/>
            <pc:sldMk cId="3768461981" sldId="265"/>
            <ac:spMk id="1068" creationId="{2E87E23F-3861-C3B7-374B-6DE3090E415F}"/>
          </ac:spMkLst>
        </pc:spChg>
        <pc:spChg chg="mod">
          <ac:chgData name="Thiago Henrique Gomes Panini" userId="cc6a5c77081c362d" providerId="LiveId" clId="{EED3D3E7-5518-44F8-8186-31A285105760}" dt="2023-02-02T23:02:47.314" v="168" actId="1076"/>
          <ac:spMkLst>
            <pc:docMk/>
            <pc:sldMk cId="3768461981" sldId="265"/>
            <ac:spMk id="1069" creationId="{9004CB04-5817-3D62-D5AB-D68765B65B2E}"/>
          </ac:spMkLst>
        </pc:spChg>
        <pc:spChg chg="mod">
          <ac:chgData name="Thiago Henrique Gomes Panini" userId="cc6a5c77081c362d" providerId="LiveId" clId="{EED3D3E7-5518-44F8-8186-31A285105760}" dt="2023-02-02T23:02:47.314" v="168" actId="1076"/>
          <ac:spMkLst>
            <pc:docMk/>
            <pc:sldMk cId="3768461981" sldId="265"/>
            <ac:spMk id="1070" creationId="{16100A93-F871-AD20-C82F-7EFA005E6255}"/>
          </ac:spMkLst>
        </pc:spChg>
        <pc:spChg chg="mod">
          <ac:chgData name="Thiago Henrique Gomes Panini" userId="cc6a5c77081c362d" providerId="LiveId" clId="{EED3D3E7-5518-44F8-8186-31A285105760}" dt="2023-02-03T00:43:26.947" v="601" actId="1076"/>
          <ac:spMkLst>
            <pc:docMk/>
            <pc:sldMk cId="3768461981" sldId="265"/>
            <ac:spMk id="1071" creationId="{0412F26D-7311-603C-0337-7BF40365F20C}"/>
          </ac:spMkLst>
        </pc:spChg>
        <pc:spChg chg="mod">
          <ac:chgData name="Thiago Henrique Gomes Panini" userId="cc6a5c77081c362d" providerId="LiveId" clId="{EED3D3E7-5518-44F8-8186-31A285105760}" dt="2023-02-03T00:43:26.947" v="601" actId="1076"/>
          <ac:spMkLst>
            <pc:docMk/>
            <pc:sldMk cId="3768461981" sldId="265"/>
            <ac:spMk id="1072" creationId="{5A052E93-4EB9-3AC7-B2FB-DCF5FB23B11A}"/>
          </ac:spMkLst>
        </pc:spChg>
        <pc:spChg chg="mod">
          <ac:chgData name="Thiago Henrique Gomes Panini" userId="cc6a5c77081c362d" providerId="LiveId" clId="{EED3D3E7-5518-44F8-8186-31A285105760}" dt="2023-02-03T00:43:26.947" v="601" actId="1076"/>
          <ac:spMkLst>
            <pc:docMk/>
            <pc:sldMk cId="3768461981" sldId="265"/>
            <ac:spMk id="1073" creationId="{E1B3D2D9-173F-EAD8-78AF-317893ABDED2}"/>
          </ac:spMkLst>
        </pc:spChg>
        <pc:spChg chg="mod">
          <ac:chgData name="Thiago Henrique Gomes Panini" userId="cc6a5c77081c362d" providerId="LiveId" clId="{EED3D3E7-5518-44F8-8186-31A285105760}" dt="2023-02-02T23:02:47.314" v="168" actId="1076"/>
          <ac:spMkLst>
            <pc:docMk/>
            <pc:sldMk cId="3768461981" sldId="265"/>
            <ac:spMk id="1143" creationId="{17CF3E7B-CE41-5A33-47C2-806BF437E231}"/>
          </ac:spMkLst>
        </pc:spChg>
        <pc:spChg chg="mod">
          <ac:chgData name="Thiago Henrique Gomes Panini" userId="cc6a5c77081c362d" providerId="LiveId" clId="{EED3D3E7-5518-44F8-8186-31A285105760}" dt="2023-02-02T23:02:47.314" v="168" actId="1076"/>
          <ac:spMkLst>
            <pc:docMk/>
            <pc:sldMk cId="3768461981" sldId="265"/>
            <ac:spMk id="1144" creationId="{B5AE6190-B848-421B-E580-364F1B2BBC57}"/>
          </ac:spMkLst>
        </pc:spChg>
        <pc:spChg chg="mod">
          <ac:chgData name="Thiago Henrique Gomes Panini" userId="cc6a5c77081c362d" providerId="LiveId" clId="{EED3D3E7-5518-44F8-8186-31A285105760}" dt="2023-02-02T23:02:47.314" v="168" actId="1076"/>
          <ac:spMkLst>
            <pc:docMk/>
            <pc:sldMk cId="3768461981" sldId="265"/>
            <ac:spMk id="1149" creationId="{DA3DA4E8-E57B-7BFF-E5A9-8BEC62CE9FDA}"/>
          </ac:spMkLst>
        </pc:spChg>
        <pc:spChg chg="mod">
          <ac:chgData name="Thiago Henrique Gomes Panini" userId="cc6a5c77081c362d" providerId="LiveId" clId="{EED3D3E7-5518-44F8-8186-31A285105760}" dt="2023-02-02T23:02:47.314" v="168" actId="1076"/>
          <ac:spMkLst>
            <pc:docMk/>
            <pc:sldMk cId="3768461981" sldId="265"/>
            <ac:spMk id="1150" creationId="{51DCD3AE-8A16-CBEF-BF6B-1A708A69B4A8}"/>
          </ac:spMkLst>
        </pc:spChg>
        <pc:spChg chg="mod">
          <ac:chgData name="Thiago Henrique Gomes Panini" userId="cc6a5c77081c362d" providerId="LiveId" clId="{EED3D3E7-5518-44F8-8186-31A285105760}" dt="2023-02-02T23:02:47.314" v="168" actId="1076"/>
          <ac:spMkLst>
            <pc:docMk/>
            <pc:sldMk cId="3768461981" sldId="265"/>
            <ac:spMk id="1151" creationId="{2B6CDFF6-0284-143C-B621-4AAE8A65A3C8}"/>
          </ac:spMkLst>
        </pc:spChg>
        <pc:spChg chg="mod">
          <ac:chgData name="Thiago Henrique Gomes Panini" userId="cc6a5c77081c362d" providerId="LiveId" clId="{EED3D3E7-5518-44F8-8186-31A285105760}" dt="2023-02-02T23:02:47.314" v="168" actId="1076"/>
          <ac:spMkLst>
            <pc:docMk/>
            <pc:sldMk cId="3768461981" sldId="265"/>
            <ac:spMk id="1152" creationId="{5DE845FB-1B73-B5DF-197E-43A2AC6C5709}"/>
          </ac:spMkLst>
        </pc:spChg>
        <pc:spChg chg="mod">
          <ac:chgData name="Thiago Henrique Gomes Panini" userId="cc6a5c77081c362d" providerId="LiveId" clId="{EED3D3E7-5518-44F8-8186-31A285105760}" dt="2023-02-02T23:02:47.314" v="168" actId="1076"/>
          <ac:spMkLst>
            <pc:docMk/>
            <pc:sldMk cId="3768461981" sldId="265"/>
            <ac:spMk id="1153" creationId="{AC94641F-C33B-9FA2-5984-18C5C5EFA61B}"/>
          </ac:spMkLst>
        </pc:spChg>
        <pc:spChg chg="mod">
          <ac:chgData name="Thiago Henrique Gomes Panini" userId="cc6a5c77081c362d" providerId="LiveId" clId="{EED3D3E7-5518-44F8-8186-31A285105760}" dt="2023-02-02T23:02:47.314" v="168" actId="1076"/>
          <ac:spMkLst>
            <pc:docMk/>
            <pc:sldMk cId="3768461981" sldId="265"/>
            <ac:spMk id="1154" creationId="{63609E8C-ADF3-7EC7-69D0-6EF89159B0A9}"/>
          </ac:spMkLst>
        </pc:spChg>
        <pc:spChg chg="mod">
          <ac:chgData name="Thiago Henrique Gomes Panini" userId="cc6a5c77081c362d" providerId="LiveId" clId="{EED3D3E7-5518-44F8-8186-31A285105760}" dt="2023-02-02T23:02:47.314" v="168" actId="1076"/>
          <ac:spMkLst>
            <pc:docMk/>
            <pc:sldMk cId="3768461981" sldId="265"/>
            <ac:spMk id="1155" creationId="{0FDFD7CE-871F-7266-0525-A46BDC5A3ABA}"/>
          </ac:spMkLst>
        </pc:spChg>
        <pc:spChg chg="mod">
          <ac:chgData name="Thiago Henrique Gomes Panini" userId="cc6a5c77081c362d" providerId="LiveId" clId="{EED3D3E7-5518-44F8-8186-31A285105760}" dt="2023-02-02T23:02:47.314" v="168" actId="1076"/>
          <ac:spMkLst>
            <pc:docMk/>
            <pc:sldMk cId="3768461981" sldId="265"/>
            <ac:spMk id="1156" creationId="{953F104F-29B2-5B8B-9B12-E715999FD863}"/>
          </ac:spMkLst>
        </pc:spChg>
        <pc:spChg chg="mod">
          <ac:chgData name="Thiago Henrique Gomes Panini" userId="cc6a5c77081c362d" providerId="LiveId" clId="{EED3D3E7-5518-44F8-8186-31A285105760}" dt="2023-02-02T23:02:47.314" v="168" actId="1076"/>
          <ac:spMkLst>
            <pc:docMk/>
            <pc:sldMk cId="3768461981" sldId="265"/>
            <ac:spMk id="1157" creationId="{BFFE2098-3E7B-AFD6-DEA1-CB3766293A93}"/>
          </ac:spMkLst>
        </pc:spChg>
        <pc:spChg chg="mod">
          <ac:chgData name="Thiago Henrique Gomes Panini" userId="cc6a5c77081c362d" providerId="LiveId" clId="{EED3D3E7-5518-44F8-8186-31A285105760}" dt="2023-02-02T23:02:47.314" v="168" actId="1076"/>
          <ac:spMkLst>
            <pc:docMk/>
            <pc:sldMk cId="3768461981" sldId="265"/>
            <ac:spMk id="1158" creationId="{B00FA952-687E-2C6E-F7A3-710692AD513B}"/>
          </ac:spMkLst>
        </pc:spChg>
        <pc:spChg chg="mod">
          <ac:chgData name="Thiago Henrique Gomes Panini" userId="cc6a5c77081c362d" providerId="LiveId" clId="{EED3D3E7-5518-44F8-8186-31A285105760}" dt="2023-02-02T23:02:47.314" v="168" actId="1076"/>
          <ac:spMkLst>
            <pc:docMk/>
            <pc:sldMk cId="3768461981" sldId="265"/>
            <ac:spMk id="1159" creationId="{A6C455D5-BDDD-689E-0921-C5F90DCB784D}"/>
          </ac:spMkLst>
        </pc:spChg>
        <pc:spChg chg="mod">
          <ac:chgData name="Thiago Henrique Gomes Panini" userId="cc6a5c77081c362d" providerId="LiveId" clId="{EED3D3E7-5518-44F8-8186-31A285105760}" dt="2023-02-02T23:02:47.314" v="168" actId="1076"/>
          <ac:spMkLst>
            <pc:docMk/>
            <pc:sldMk cId="3768461981" sldId="265"/>
            <ac:spMk id="1160" creationId="{2CACDDDE-41A4-AFD9-2AF1-1077C7DB35EE}"/>
          </ac:spMkLst>
        </pc:spChg>
        <pc:spChg chg="mod">
          <ac:chgData name="Thiago Henrique Gomes Panini" userId="cc6a5c77081c362d" providerId="LiveId" clId="{EED3D3E7-5518-44F8-8186-31A285105760}" dt="2023-02-02T23:02:47.314" v="168" actId="1076"/>
          <ac:spMkLst>
            <pc:docMk/>
            <pc:sldMk cId="3768461981" sldId="265"/>
            <ac:spMk id="1161" creationId="{DDE4EE7F-D3F8-77AF-226C-898560E17B47}"/>
          </ac:spMkLst>
        </pc:spChg>
        <pc:spChg chg="mod">
          <ac:chgData name="Thiago Henrique Gomes Panini" userId="cc6a5c77081c362d" providerId="LiveId" clId="{EED3D3E7-5518-44F8-8186-31A285105760}" dt="2023-02-02T23:02:47.314" v="168" actId="1076"/>
          <ac:spMkLst>
            <pc:docMk/>
            <pc:sldMk cId="3768461981" sldId="265"/>
            <ac:spMk id="1162" creationId="{CDC3F3F7-2826-CB61-6798-46F9DCBA5F0B}"/>
          </ac:spMkLst>
        </pc:spChg>
        <pc:spChg chg="mod">
          <ac:chgData name="Thiago Henrique Gomes Panini" userId="cc6a5c77081c362d" providerId="LiveId" clId="{EED3D3E7-5518-44F8-8186-31A285105760}" dt="2023-02-02T23:02:47.314" v="168" actId="1076"/>
          <ac:spMkLst>
            <pc:docMk/>
            <pc:sldMk cId="3768461981" sldId="265"/>
            <ac:spMk id="1166" creationId="{7D616693-95B1-9D5E-89F3-6A116EC81C40}"/>
          </ac:spMkLst>
        </pc:spChg>
        <pc:grpChg chg="add del mod">
          <ac:chgData name="Thiago Henrique Gomes Panini" userId="cc6a5c77081c362d" providerId="LiveId" clId="{EED3D3E7-5518-44F8-8186-31A285105760}" dt="2023-02-02T23:03:43.895" v="176" actId="478"/>
          <ac:grpSpMkLst>
            <pc:docMk/>
            <pc:sldMk cId="3768461981" sldId="265"/>
            <ac:grpSpMk id="5" creationId="{D2F5F07D-9A1B-E2DA-48BB-28A4A3F7F9C8}"/>
          </ac:grpSpMkLst>
        </pc:grpChg>
        <pc:grpChg chg="add mod">
          <ac:chgData name="Thiago Henrique Gomes Panini" userId="cc6a5c77081c362d" providerId="LiveId" clId="{EED3D3E7-5518-44F8-8186-31A285105760}" dt="2023-02-02T23:03:47.120" v="178" actId="164"/>
          <ac:grpSpMkLst>
            <pc:docMk/>
            <pc:sldMk cId="3768461981" sldId="265"/>
            <ac:grpSpMk id="31" creationId="{77DC1116-3E7A-8B23-1D80-132B740F7B6B}"/>
          </ac:grpSpMkLst>
        </pc:grpChg>
        <pc:grpChg chg="mod">
          <ac:chgData name="Thiago Henrique Gomes Panini" userId="cc6a5c77081c362d" providerId="LiveId" clId="{EED3D3E7-5518-44F8-8186-31A285105760}" dt="2023-02-02T23:03:44.185" v="177"/>
          <ac:grpSpMkLst>
            <pc:docMk/>
            <pc:sldMk cId="3768461981" sldId="265"/>
            <ac:grpSpMk id="32" creationId="{E52C1487-CDA7-46EE-2B94-812E023D80A9}"/>
          </ac:grpSpMkLst>
        </pc:grpChg>
        <pc:grpChg chg="add del mod">
          <ac:chgData name="Thiago Henrique Gomes Panini" userId="cc6a5c77081c362d" providerId="LiveId" clId="{EED3D3E7-5518-44F8-8186-31A285105760}" dt="2023-02-02T23:04:35.922" v="197" actId="478"/>
          <ac:grpSpMkLst>
            <pc:docMk/>
            <pc:sldMk cId="3768461981" sldId="265"/>
            <ac:grpSpMk id="49" creationId="{90E0576D-8448-43FA-ECD0-E60C5F0627F4}"/>
          </ac:grpSpMkLst>
        </pc:grpChg>
        <pc:grpChg chg="add del mod">
          <ac:chgData name="Thiago Henrique Gomes Panini" userId="cc6a5c77081c362d" providerId="LiveId" clId="{EED3D3E7-5518-44F8-8186-31A285105760}" dt="2023-02-02T23:04:41.255" v="199" actId="165"/>
          <ac:grpSpMkLst>
            <pc:docMk/>
            <pc:sldMk cId="3768461981" sldId="265"/>
            <ac:grpSpMk id="50" creationId="{6503AC45-29F0-2B1E-33F6-D5204F3D5ADB}"/>
          </ac:grpSpMkLst>
        </pc:grpChg>
        <pc:grpChg chg="del mod topLvl">
          <ac:chgData name="Thiago Henrique Gomes Panini" userId="cc6a5c77081c362d" providerId="LiveId" clId="{EED3D3E7-5518-44F8-8186-31A285105760}" dt="2023-02-02T23:04:45.579" v="200" actId="165"/>
          <ac:grpSpMkLst>
            <pc:docMk/>
            <pc:sldMk cId="3768461981" sldId="265"/>
            <ac:grpSpMk id="53" creationId="{62F481FF-46C1-B93A-4AE5-29DF7653D3A3}"/>
          </ac:grpSpMkLst>
        </pc:grpChg>
        <pc:grpChg chg="mod topLvl">
          <ac:chgData name="Thiago Henrique Gomes Panini" userId="cc6a5c77081c362d" providerId="LiveId" clId="{EED3D3E7-5518-44F8-8186-31A285105760}" dt="2023-02-03T00:43:26.947" v="601" actId="1076"/>
          <ac:grpSpMkLst>
            <pc:docMk/>
            <pc:sldMk cId="3768461981" sldId="265"/>
            <ac:grpSpMk id="1035" creationId="{8FE7391A-4B77-DA56-5977-514CEFB809A3}"/>
          </ac:grpSpMkLst>
        </pc:grpChg>
        <pc:grpChg chg="mod">
          <ac:chgData name="Thiago Henrique Gomes Panini" userId="cc6a5c77081c362d" providerId="LiveId" clId="{EED3D3E7-5518-44F8-8186-31A285105760}" dt="2023-02-03T00:43:26.947" v="601" actId="1076"/>
          <ac:grpSpMkLst>
            <pc:docMk/>
            <pc:sldMk cId="3768461981" sldId="265"/>
            <ac:grpSpMk id="1036" creationId="{D1513B1F-CEC9-89E3-7A7D-2496661ECE33}"/>
          </ac:grpSpMkLst>
        </pc:grpChg>
        <pc:grpChg chg="add mod">
          <ac:chgData name="Thiago Henrique Gomes Panini" userId="cc6a5c77081c362d" providerId="LiveId" clId="{EED3D3E7-5518-44F8-8186-31A285105760}" dt="2023-02-03T00:43:26.947" v="601" actId="1076"/>
          <ac:grpSpMkLst>
            <pc:docMk/>
            <pc:sldMk cId="3768461981" sldId="265"/>
            <ac:grpSpMk id="1074" creationId="{F9A535B7-E3D9-9FCF-56BA-3FDCF32E27AC}"/>
          </ac:grpSpMkLst>
        </pc:grpChg>
        <pc:grpChg chg="mod">
          <ac:chgData name="Thiago Henrique Gomes Panini" userId="cc6a5c77081c362d" providerId="LiveId" clId="{EED3D3E7-5518-44F8-8186-31A285105760}" dt="2023-02-02T23:02:47.314" v="168" actId="1076"/>
          <ac:grpSpMkLst>
            <pc:docMk/>
            <pc:sldMk cId="3768461981" sldId="265"/>
            <ac:grpSpMk id="1148" creationId="{5A6C24D8-0877-2508-EB8C-1DDC12E39BE9}"/>
          </ac:grpSpMkLst>
        </pc:grpChg>
        <pc:grpChg chg="mod">
          <ac:chgData name="Thiago Henrique Gomes Panini" userId="cc6a5c77081c362d" providerId="LiveId" clId="{EED3D3E7-5518-44F8-8186-31A285105760}" dt="2023-02-02T23:02:47.314" v="168" actId="1076"/>
          <ac:grpSpMkLst>
            <pc:docMk/>
            <pc:sldMk cId="3768461981" sldId="265"/>
            <ac:grpSpMk id="1167" creationId="{A8467298-6BD7-FA7F-453B-BECE4B28E178}"/>
          </ac:grpSpMkLst>
        </pc:grpChg>
        <pc:picChg chg="add del mod ord modCrop">
          <ac:chgData name="Thiago Henrique Gomes Panini" userId="cc6a5c77081c362d" providerId="LiveId" clId="{EED3D3E7-5518-44F8-8186-31A285105760}" dt="2023-02-02T23:02:48.897" v="169" actId="478"/>
          <ac:picMkLst>
            <pc:docMk/>
            <pc:sldMk cId="3768461981" sldId="265"/>
            <ac:picMk id="3" creationId="{203C64F5-B1BD-3E9F-CFF7-F855A62DA72E}"/>
          </ac:picMkLst>
        </pc:picChg>
        <pc:picChg chg="del">
          <ac:chgData name="Thiago Henrique Gomes Panini" userId="cc6a5c77081c362d" providerId="LiveId" clId="{EED3D3E7-5518-44F8-8186-31A285105760}" dt="2023-02-02T23:01:44.302" v="153" actId="478"/>
          <ac:picMkLst>
            <pc:docMk/>
            <pc:sldMk cId="3768461981" sldId="265"/>
            <ac:picMk id="4" creationId="{89D054BE-83E9-D952-A7D3-BD8C0D301963}"/>
          </ac:picMkLst>
        </pc:picChg>
        <pc:picChg chg="add mod ord">
          <ac:chgData name="Thiago Henrique Gomes Panini" userId="cc6a5c77081c362d" providerId="LiveId" clId="{EED3D3E7-5518-44F8-8186-31A285105760}" dt="2023-02-02T23:02:53.471" v="173" actId="167"/>
          <ac:picMkLst>
            <pc:docMk/>
            <pc:sldMk cId="3768461981" sldId="265"/>
            <ac:picMk id="7" creationId="{4D743DDC-27B1-A7FC-550D-454DA2FA91B7}"/>
          </ac:picMkLst>
        </pc:picChg>
        <pc:picChg chg="mod">
          <ac:chgData name="Thiago Henrique Gomes Panini" userId="cc6a5c77081c362d" providerId="LiveId" clId="{EED3D3E7-5518-44F8-8186-31A285105760}" dt="2023-02-02T23:03:44.185" v="177"/>
          <ac:picMkLst>
            <pc:docMk/>
            <pc:sldMk cId="3768461981" sldId="265"/>
            <ac:picMk id="33" creationId="{BDF366A8-D197-EB57-AECF-E78175371316}"/>
          </ac:picMkLst>
        </pc:picChg>
        <pc:picChg chg="mod">
          <ac:chgData name="Thiago Henrique Gomes Panini" userId="cc6a5c77081c362d" providerId="LiveId" clId="{EED3D3E7-5518-44F8-8186-31A285105760}" dt="2023-02-03T00:43:26.947" v="601" actId="1076"/>
          <ac:picMkLst>
            <pc:docMk/>
            <pc:sldMk cId="3768461981" sldId="265"/>
            <ac:picMk id="1037" creationId="{36D69621-5B61-330F-2F19-CCAA5C8C9CDC}"/>
          </ac:picMkLst>
        </pc:picChg>
        <pc:picChg chg="mod">
          <ac:chgData name="Thiago Henrique Gomes Panini" userId="cc6a5c77081c362d" providerId="LiveId" clId="{EED3D3E7-5518-44F8-8186-31A285105760}" dt="2023-02-02T23:02:47.314" v="168" actId="1076"/>
          <ac:picMkLst>
            <pc:docMk/>
            <pc:sldMk cId="3768461981" sldId="265"/>
            <ac:picMk id="1165" creationId="{FF731249-6EF1-A273-79D6-1DAEDB44E23C}"/>
          </ac:picMkLst>
        </pc:picChg>
      </pc:sldChg>
      <pc:sldChg chg="addSp delSp modSp add del mod">
        <pc:chgData name="Thiago Henrique Gomes Panini" userId="cc6a5c77081c362d" providerId="LiveId" clId="{EED3D3E7-5518-44F8-8186-31A285105760}" dt="2023-02-02T23:03:58.203" v="185" actId="47"/>
        <pc:sldMkLst>
          <pc:docMk/>
          <pc:sldMk cId="2758705420" sldId="266"/>
        </pc:sldMkLst>
        <pc:picChg chg="add del mod">
          <ac:chgData name="Thiago Henrique Gomes Panini" userId="cc6a5c77081c362d" providerId="LiveId" clId="{EED3D3E7-5518-44F8-8186-31A285105760}" dt="2023-02-02T23:03:54.870" v="184" actId="478"/>
          <ac:picMkLst>
            <pc:docMk/>
            <pc:sldMk cId="2758705420" sldId="266"/>
            <ac:picMk id="3" creationId="{F173634B-DA2F-26CB-D9D0-18AA5B439202}"/>
          </ac:picMkLst>
        </pc:picChg>
        <pc:picChg chg="del">
          <ac:chgData name="Thiago Henrique Gomes Panini" userId="cc6a5c77081c362d" providerId="LiveId" clId="{EED3D3E7-5518-44F8-8186-31A285105760}" dt="2023-02-02T23:03:51.880" v="180" actId="478"/>
          <ac:picMkLst>
            <pc:docMk/>
            <pc:sldMk cId="2758705420" sldId="266"/>
            <ac:picMk id="7" creationId="{4D743DDC-27B1-A7FC-550D-454DA2FA91B7}"/>
          </ac:picMkLst>
        </pc:picChg>
      </pc:sldChg>
      <pc:sldChg chg="addSp delSp modSp add mod">
        <pc:chgData name="Thiago Henrique Gomes Panini" userId="cc6a5c77081c362d" providerId="LiveId" clId="{EED3D3E7-5518-44F8-8186-31A285105760}" dt="2023-02-03T00:35:22" v="570" actId="1076"/>
        <pc:sldMkLst>
          <pc:docMk/>
          <pc:sldMk cId="2992726702" sldId="266"/>
        </pc:sldMkLst>
        <pc:spChg chg="add mod">
          <ac:chgData name="Thiago Henrique Gomes Panini" userId="cc6a5c77081c362d" providerId="LiveId" clId="{EED3D3E7-5518-44F8-8186-31A285105760}" dt="2023-02-02T23:06:03.144" v="254" actId="20577"/>
          <ac:spMkLst>
            <pc:docMk/>
            <pc:sldMk cId="2992726702" sldId="266"/>
            <ac:spMk id="2" creationId="{2B7DD8E5-DD6F-985C-F18E-858A5B54FF4A}"/>
          </ac:spMkLst>
        </pc:spChg>
        <pc:spChg chg="add mod">
          <ac:chgData name="Thiago Henrique Gomes Panini" userId="cc6a5c77081c362d" providerId="LiveId" clId="{EED3D3E7-5518-44F8-8186-31A285105760}" dt="2023-02-03T00:35:22" v="570" actId="1076"/>
          <ac:spMkLst>
            <pc:docMk/>
            <pc:sldMk cId="2992726702" sldId="266"/>
            <ac:spMk id="50" creationId="{A769DC6D-B934-D554-BA53-6ADF0D8D7946}"/>
          </ac:spMkLst>
        </pc:spChg>
        <pc:spChg chg="add mod">
          <ac:chgData name="Thiago Henrique Gomes Panini" userId="cc6a5c77081c362d" providerId="LiveId" clId="{EED3D3E7-5518-44F8-8186-31A285105760}" dt="2023-02-03T00:35:19.332" v="569" actId="1076"/>
          <ac:spMkLst>
            <pc:docMk/>
            <pc:sldMk cId="2992726702" sldId="266"/>
            <ac:spMk id="53" creationId="{90BD5E2E-5E12-C8B0-D827-BE5A7706BCEC}"/>
          </ac:spMkLst>
        </pc:spChg>
        <pc:spChg chg="add mod">
          <ac:chgData name="Thiago Henrique Gomes Panini" userId="cc6a5c77081c362d" providerId="LiveId" clId="{EED3D3E7-5518-44F8-8186-31A285105760}" dt="2023-02-03T00:35:19.332" v="569" actId="1076"/>
          <ac:spMkLst>
            <pc:docMk/>
            <pc:sldMk cId="2992726702" sldId="266"/>
            <ac:spMk id="54" creationId="{FCAF537B-6A51-4A53-2C77-621BC2A0F38C}"/>
          </ac:spMkLst>
        </pc:spChg>
        <pc:spChg chg="add mod">
          <ac:chgData name="Thiago Henrique Gomes Panini" userId="cc6a5c77081c362d" providerId="LiveId" clId="{EED3D3E7-5518-44F8-8186-31A285105760}" dt="2023-02-03T00:35:19.332" v="569" actId="1076"/>
          <ac:spMkLst>
            <pc:docMk/>
            <pc:sldMk cId="2992726702" sldId="266"/>
            <ac:spMk id="55" creationId="{B4663654-E6CA-FDA8-D418-9E20F6BF811E}"/>
          </ac:spMkLst>
        </pc:spChg>
        <pc:spChg chg="add mod">
          <ac:chgData name="Thiago Henrique Gomes Panini" userId="cc6a5c77081c362d" providerId="LiveId" clId="{EED3D3E7-5518-44F8-8186-31A285105760}" dt="2023-02-03T00:35:19.332" v="569" actId="1076"/>
          <ac:spMkLst>
            <pc:docMk/>
            <pc:sldMk cId="2992726702" sldId="266"/>
            <ac:spMk id="56" creationId="{9060D321-CCF1-141F-ED6B-FF482A354F3F}"/>
          </ac:spMkLst>
        </pc:spChg>
        <pc:spChg chg="add mod">
          <ac:chgData name="Thiago Henrique Gomes Panini" userId="cc6a5c77081c362d" providerId="LiveId" clId="{EED3D3E7-5518-44F8-8186-31A285105760}" dt="2023-02-03T00:35:19.332" v="569" actId="1076"/>
          <ac:spMkLst>
            <pc:docMk/>
            <pc:sldMk cId="2992726702" sldId="266"/>
            <ac:spMk id="57" creationId="{30762304-9D68-36CA-C97E-B25F84222882}"/>
          </ac:spMkLst>
        </pc:spChg>
        <pc:spChg chg="add del mod">
          <ac:chgData name="Thiago Henrique Gomes Panini" userId="cc6a5c77081c362d" providerId="LiveId" clId="{EED3D3E7-5518-44F8-8186-31A285105760}" dt="2023-02-02T23:11:11.777" v="342" actId="478"/>
          <ac:spMkLst>
            <pc:docMk/>
            <pc:sldMk cId="2992726702" sldId="266"/>
            <ac:spMk id="58" creationId="{5B79D610-A23C-91C1-6F4D-F2D7553A38F1}"/>
          </ac:spMkLst>
        </pc:spChg>
        <pc:spChg chg="add mod">
          <ac:chgData name="Thiago Henrique Gomes Panini" userId="cc6a5c77081c362d" providerId="LiveId" clId="{EED3D3E7-5518-44F8-8186-31A285105760}" dt="2023-02-03T00:35:19.332" v="569" actId="1076"/>
          <ac:spMkLst>
            <pc:docMk/>
            <pc:sldMk cId="2992726702" sldId="266"/>
            <ac:spMk id="59" creationId="{430870B4-85FD-E8AC-B186-B3E19E343047}"/>
          </ac:spMkLst>
        </pc:spChg>
        <pc:spChg chg="add mod">
          <ac:chgData name="Thiago Henrique Gomes Panini" userId="cc6a5c77081c362d" providerId="LiveId" clId="{EED3D3E7-5518-44F8-8186-31A285105760}" dt="2023-02-03T00:35:19.332" v="569" actId="1076"/>
          <ac:spMkLst>
            <pc:docMk/>
            <pc:sldMk cId="2992726702" sldId="266"/>
            <ac:spMk id="60" creationId="{309557E6-B203-796A-5EE6-5C225E21E3D1}"/>
          </ac:spMkLst>
        </pc:spChg>
        <pc:spChg chg="add del mod">
          <ac:chgData name="Thiago Henrique Gomes Panini" userId="cc6a5c77081c362d" providerId="LiveId" clId="{EED3D3E7-5518-44F8-8186-31A285105760}" dt="2023-02-03T00:34:58.330" v="565" actId="478"/>
          <ac:spMkLst>
            <pc:docMk/>
            <pc:sldMk cId="2992726702" sldId="266"/>
            <ac:spMk id="61" creationId="{05D56C62-5EFB-01EF-8D66-248097F31560}"/>
          </ac:spMkLst>
        </pc:spChg>
        <pc:grpChg chg="del">
          <ac:chgData name="Thiago Henrique Gomes Panini" userId="cc6a5c77081c362d" providerId="LiveId" clId="{EED3D3E7-5518-44F8-8186-31A285105760}" dt="2023-02-02T23:05:28.658" v="208" actId="478"/>
          <ac:grpSpMkLst>
            <pc:docMk/>
            <pc:sldMk cId="2992726702" sldId="266"/>
            <ac:grpSpMk id="49" creationId="{485CC5E4-101B-BA1C-1E01-454FF7FAE2C5}"/>
          </ac:grpSpMkLst>
        </pc:grpChg>
        <pc:picChg chg="del">
          <ac:chgData name="Thiago Henrique Gomes Panini" userId="cc6a5c77081c362d" providerId="LiveId" clId="{EED3D3E7-5518-44F8-8186-31A285105760}" dt="2023-02-02T23:05:28.658" v="208" actId="478"/>
          <ac:picMkLst>
            <pc:docMk/>
            <pc:sldMk cId="2992726702" sldId="266"/>
            <ac:picMk id="3" creationId="{85DA4F43-CB0A-334B-9C23-313F0BFAD35A}"/>
          </ac:picMkLst>
        </pc:picChg>
        <pc:picChg chg="add mod">
          <ac:chgData name="Thiago Henrique Gomes Panini" userId="cc6a5c77081c362d" providerId="LiveId" clId="{EED3D3E7-5518-44F8-8186-31A285105760}" dt="2023-02-03T00:35:19.332" v="569" actId="1076"/>
          <ac:picMkLst>
            <pc:docMk/>
            <pc:sldMk cId="2992726702" sldId="266"/>
            <ac:picMk id="52" creationId="{B365F0CC-8C06-78E7-517F-80B19FC908AD}"/>
          </ac:picMkLst>
        </pc:picChg>
        <pc:cxnChg chg="add mod">
          <ac:chgData name="Thiago Henrique Gomes Panini" userId="cc6a5c77081c362d" providerId="LiveId" clId="{EED3D3E7-5518-44F8-8186-31A285105760}" dt="2023-02-02T23:06:19.967" v="257" actId="1582"/>
          <ac:cxnSpMkLst>
            <pc:docMk/>
            <pc:sldMk cId="2992726702" sldId="266"/>
            <ac:cxnSpMk id="5" creationId="{1D0DF4C5-879C-22E2-BA93-8F43C1E833C3}"/>
          </ac:cxnSpMkLst>
        </pc:cxnChg>
      </pc:sldChg>
      <pc:sldChg chg="addSp delSp modSp add mod ord">
        <pc:chgData name="Thiago Henrique Gomes Panini" userId="cc6a5c77081c362d" providerId="LiveId" clId="{EED3D3E7-5518-44F8-8186-31A285105760}" dt="2023-02-03T01:07:15.186" v="722" actId="478"/>
        <pc:sldMkLst>
          <pc:docMk/>
          <pc:sldMk cId="241076146" sldId="267"/>
        </pc:sldMkLst>
        <pc:spChg chg="mod">
          <ac:chgData name="Thiago Henrique Gomes Panini" userId="cc6a5c77081c362d" providerId="LiveId" clId="{EED3D3E7-5518-44F8-8186-31A285105760}" dt="2023-02-03T00:42:32.061" v="584"/>
          <ac:spMkLst>
            <pc:docMk/>
            <pc:sldMk cId="241076146" sldId="267"/>
            <ac:spMk id="4" creationId="{3BF83556-0670-6210-1A57-1E820B828170}"/>
          </ac:spMkLst>
        </pc:spChg>
        <pc:spChg chg="mod">
          <ac:chgData name="Thiago Henrique Gomes Panini" userId="cc6a5c77081c362d" providerId="LiveId" clId="{EED3D3E7-5518-44F8-8186-31A285105760}" dt="2023-02-03T00:42:32.061" v="584"/>
          <ac:spMkLst>
            <pc:docMk/>
            <pc:sldMk cId="241076146" sldId="267"/>
            <ac:spMk id="5" creationId="{95FC706B-9D48-5AEA-AA8B-2541E9A76E05}"/>
          </ac:spMkLst>
        </pc:spChg>
        <pc:spChg chg="add mod">
          <ac:chgData name="Thiago Henrique Gomes Panini" userId="cc6a5c77081c362d" providerId="LiveId" clId="{EED3D3E7-5518-44F8-8186-31A285105760}" dt="2023-02-03T01:06:32.714" v="714"/>
          <ac:spMkLst>
            <pc:docMk/>
            <pc:sldMk cId="241076146" sldId="267"/>
            <ac:spMk id="5" creationId="{C6A01FD5-84E5-2381-286B-F32C449D0633}"/>
          </ac:spMkLst>
        </pc:spChg>
        <pc:spChg chg="mod">
          <ac:chgData name="Thiago Henrique Gomes Panini" userId="cc6a5c77081c362d" providerId="LiveId" clId="{EED3D3E7-5518-44F8-8186-31A285105760}" dt="2023-02-03T00:42:30.485" v="583" actId="14100"/>
          <ac:spMkLst>
            <pc:docMk/>
            <pc:sldMk cId="241076146" sldId="267"/>
            <ac:spMk id="7" creationId="{C16C6DB3-A70D-5EF5-8A7B-2182D1A386F4}"/>
          </ac:spMkLst>
        </pc:spChg>
        <pc:spChg chg="mod">
          <ac:chgData name="Thiago Henrique Gomes Panini" userId="cc6a5c77081c362d" providerId="LiveId" clId="{EED3D3E7-5518-44F8-8186-31A285105760}" dt="2023-02-03T00:42:30.485" v="583" actId="14100"/>
          <ac:spMkLst>
            <pc:docMk/>
            <pc:sldMk cId="241076146" sldId="267"/>
            <ac:spMk id="8" creationId="{E42CE442-565F-B96F-B006-D3AECE638341}"/>
          </ac:spMkLst>
        </pc:spChg>
        <pc:spChg chg="mod">
          <ac:chgData name="Thiago Henrique Gomes Panini" userId="cc6a5c77081c362d" providerId="LiveId" clId="{EED3D3E7-5518-44F8-8186-31A285105760}" dt="2023-02-03T00:42:30.485" v="583" actId="14100"/>
          <ac:spMkLst>
            <pc:docMk/>
            <pc:sldMk cId="241076146" sldId="267"/>
            <ac:spMk id="10" creationId="{F79F61A7-3D03-C983-96DB-C4DD27C17C5D}"/>
          </ac:spMkLst>
        </pc:spChg>
        <pc:spChg chg="mod">
          <ac:chgData name="Thiago Henrique Gomes Panini" userId="cc6a5c77081c362d" providerId="LiveId" clId="{EED3D3E7-5518-44F8-8186-31A285105760}" dt="2023-02-03T00:42:30.485" v="583" actId="14100"/>
          <ac:spMkLst>
            <pc:docMk/>
            <pc:sldMk cId="241076146" sldId="267"/>
            <ac:spMk id="11" creationId="{3C088C49-5CBA-5CB4-C017-E65623461987}"/>
          </ac:spMkLst>
        </pc:spChg>
        <pc:spChg chg="mod">
          <ac:chgData name="Thiago Henrique Gomes Panini" userId="cc6a5c77081c362d" providerId="LiveId" clId="{EED3D3E7-5518-44F8-8186-31A285105760}" dt="2023-02-03T00:42:30.485" v="583" actId="14100"/>
          <ac:spMkLst>
            <pc:docMk/>
            <pc:sldMk cId="241076146" sldId="267"/>
            <ac:spMk id="12" creationId="{1179A279-A31B-7F55-6861-25AE7DBCAF44}"/>
          </ac:spMkLst>
        </pc:spChg>
        <pc:spChg chg="mod">
          <ac:chgData name="Thiago Henrique Gomes Panini" userId="cc6a5c77081c362d" providerId="LiveId" clId="{EED3D3E7-5518-44F8-8186-31A285105760}" dt="2023-02-03T00:42:30.485" v="583" actId="14100"/>
          <ac:spMkLst>
            <pc:docMk/>
            <pc:sldMk cId="241076146" sldId="267"/>
            <ac:spMk id="13" creationId="{747856C3-893F-E12C-1136-735BEA9003E6}"/>
          </ac:spMkLst>
        </pc:spChg>
        <pc:spChg chg="mod">
          <ac:chgData name="Thiago Henrique Gomes Panini" userId="cc6a5c77081c362d" providerId="LiveId" clId="{EED3D3E7-5518-44F8-8186-31A285105760}" dt="2023-02-03T00:42:30.485" v="583" actId="14100"/>
          <ac:spMkLst>
            <pc:docMk/>
            <pc:sldMk cId="241076146" sldId="267"/>
            <ac:spMk id="14" creationId="{9471529C-2CC6-6433-68AB-FF571D92DBA1}"/>
          </ac:spMkLst>
        </pc:spChg>
        <pc:spChg chg="mod">
          <ac:chgData name="Thiago Henrique Gomes Panini" userId="cc6a5c77081c362d" providerId="LiveId" clId="{EED3D3E7-5518-44F8-8186-31A285105760}" dt="2023-02-03T00:42:30.485" v="583" actId="14100"/>
          <ac:spMkLst>
            <pc:docMk/>
            <pc:sldMk cId="241076146" sldId="267"/>
            <ac:spMk id="15" creationId="{E3DE8F30-7AA9-B82C-7244-C313D565626B}"/>
          </ac:spMkLst>
        </pc:spChg>
        <pc:spChg chg="mod">
          <ac:chgData name="Thiago Henrique Gomes Panini" userId="cc6a5c77081c362d" providerId="LiveId" clId="{EED3D3E7-5518-44F8-8186-31A285105760}" dt="2023-02-03T00:42:30.485" v="583" actId="14100"/>
          <ac:spMkLst>
            <pc:docMk/>
            <pc:sldMk cId="241076146" sldId="267"/>
            <ac:spMk id="16" creationId="{5B81AB24-6DF2-6861-53D2-AEE98EFDC9D4}"/>
          </ac:spMkLst>
        </pc:spChg>
        <pc:spChg chg="mod">
          <ac:chgData name="Thiago Henrique Gomes Panini" userId="cc6a5c77081c362d" providerId="LiveId" clId="{EED3D3E7-5518-44F8-8186-31A285105760}" dt="2023-02-03T00:42:30.485" v="583" actId="14100"/>
          <ac:spMkLst>
            <pc:docMk/>
            <pc:sldMk cId="241076146" sldId="267"/>
            <ac:spMk id="17" creationId="{456B7A51-7517-7A73-1CEB-0C03D134FABF}"/>
          </ac:spMkLst>
        </pc:spChg>
        <pc:spChg chg="mod">
          <ac:chgData name="Thiago Henrique Gomes Panini" userId="cc6a5c77081c362d" providerId="LiveId" clId="{EED3D3E7-5518-44F8-8186-31A285105760}" dt="2023-02-03T00:42:30.485" v="583" actId="14100"/>
          <ac:spMkLst>
            <pc:docMk/>
            <pc:sldMk cId="241076146" sldId="267"/>
            <ac:spMk id="18" creationId="{D1D65D52-07B6-CF41-AD79-07A4FC6F54B6}"/>
          </ac:spMkLst>
        </pc:spChg>
        <pc:spChg chg="mod">
          <ac:chgData name="Thiago Henrique Gomes Panini" userId="cc6a5c77081c362d" providerId="LiveId" clId="{EED3D3E7-5518-44F8-8186-31A285105760}" dt="2023-02-03T00:42:30.485" v="583" actId="14100"/>
          <ac:spMkLst>
            <pc:docMk/>
            <pc:sldMk cId="241076146" sldId="267"/>
            <ac:spMk id="19" creationId="{A569297F-FB53-58A3-361C-F0444DDBAEAD}"/>
          </ac:spMkLst>
        </pc:spChg>
        <pc:spChg chg="mod">
          <ac:chgData name="Thiago Henrique Gomes Panini" userId="cc6a5c77081c362d" providerId="LiveId" clId="{EED3D3E7-5518-44F8-8186-31A285105760}" dt="2023-02-03T00:42:30.485" v="583" actId="14100"/>
          <ac:spMkLst>
            <pc:docMk/>
            <pc:sldMk cId="241076146" sldId="267"/>
            <ac:spMk id="20" creationId="{D4121C1D-71DD-5CD9-929F-E097DE20494D}"/>
          </ac:spMkLst>
        </pc:spChg>
        <pc:spChg chg="mod">
          <ac:chgData name="Thiago Henrique Gomes Panini" userId="cc6a5c77081c362d" providerId="LiveId" clId="{EED3D3E7-5518-44F8-8186-31A285105760}" dt="2023-02-03T00:42:30.485" v="583" actId="14100"/>
          <ac:spMkLst>
            <pc:docMk/>
            <pc:sldMk cId="241076146" sldId="267"/>
            <ac:spMk id="21" creationId="{F5625374-EB17-0E23-D130-E7B167DD3314}"/>
          </ac:spMkLst>
        </pc:spChg>
        <pc:spChg chg="mod">
          <ac:chgData name="Thiago Henrique Gomes Panini" userId="cc6a5c77081c362d" providerId="LiveId" clId="{EED3D3E7-5518-44F8-8186-31A285105760}" dt="2023-02-03T00:42:30.485" v="583" actId="14100"/>
          <ac:spMkLst>
            <pc:docMk/>
            <pc:sldMk cId="241076146" sldId="267"/>
            <ac:spMk id="22" creationId="{AA5C166E-1470-A153-4B39-061DC10FE98C}"/>
          </ac:spMkLst>
        </pc:spChg>
        <pc:spChg chg="mod">
          <ac:chgData name="Thiago Henrique Gomes Panini" userId="cc6a5c77081c362d" providerId="LiveId" clId="{EED3D3E7-5518-44F8-8186-31A285105760}" dt="2023-02-03T00:42:30.485" v="583" actId="14100"/>
          <ac:spMkLst>
            <pc:docMk/>
            <pc:sldMk cId="241076146" sldId="267"/>
            <ac:spMk id="23" creationId="{ED6A8A39-E77E-1B5F-361F-D5B4CB8B3DD5}"/>
          </ac:spMkLst>
        </pc:spChg>
        <pc:spChg chg="mod">
          <ac:chgData name="Thiago Henrique Gomes Panini" userId="cc6a5c77081c362d" providerId="LiveId" clId="{EED3D3E7-5518-44F8-8186-31A285105760}" dt="2023-02-03T00:42:30.485" v="583" actId="14100"/>
          <ac:spMkLst>
            <pc:docMk/>
            <pc:sldMk cId="241076146" sldId="267"/>
            <ac:spMk id="24" creationId="{22C0C3CF-F95E-F65F-4F0C-8AD2A1EB4BA7}"/>
          </ac:spMkLst>
        </pc:spChg>
        <pc:spChg chg="mod">
          <ac:chgData name="Thiago Henrique Gomes Panini" userId="cc6a5c77081c362d" providerId="LiveId" clId="{EED3D3E7-5518-44F8-8186-31A285105760}" dt="2023-02-03T00:42:30.485" v="583" actId="14100"/>
          <ac:spMkLst>
            <pc:docMk/>
            <pc:sldMk cId="241076146" sldId="267"/>
            <ac:spMk id="25" creationId="{A2DA4957-5D58-9C2B-B730-EFE8BCF8E897}"/>
          </ac:spMkLst>
        </pc:spChg>
        <pc:spChg chg="mod">
          <ac:chgData name="Thiago Henrique Gomes Panini" userId="cc6a5c77081c362d" providerId="LiveId" clId="{EED3D3E7-5518-44F8-8186-31A285105760}" dt="2023-02-03T00:42:30.485" v="583" actId="14100"/>
          <ac:spMkLst>
            <pc:docMk/>
            <pc:sldMk cId="241076146" sldId="267"/>
            <ac:spMk id="26" creationId="{837CE627-94B4-5CE1-5D89-953D119538DB}"/>
          </ac:spMkLst>
        </pc:spChg>
        <pc:spChg chg="mod">
          <ac:chgData name="Thiago Henrique Gomes Panini" userId="cc6a5c77081c362d" providerId="LiveId" clId="{EED3D3E7-5518-44F8-8186-31A285105760}" dt="2023-02-03T00:42:30.485" v="583" actId="14100"/>
          <ac:spMkLst>
            <pc:docMk/>
            <pc:sldMk cId="241076146" sldId="267"/>
            <ac:spMk id="27" creationId="{773A5445-77B2-3E1D-DBB7-024C3A65FC00}"/>
          </ac:spMkLst>
        </pc:spChg>
        <pc:spChg chg="mod">
          <ac:chgData name="Thiago Henrique Gomes Panini" userId="cc6a5c77081c362d" providerId="LiveId" clId="{EED3D3E7-5518-44F8-8186-31A285105760}" dt="2023-02-03T00:42:30.485" v="583" actId="14100"/>
          <ac:spMkLst>
            <pc:docMk/>
            <pc:sldMk cId="241076146" sldId="267"/>
            <ac:spMk id="28" creationId="{713A1501-FFA3-36A8-3AFF-8FA9FE5CDF12}"/>
          </ac:spMkLst>
        </pc:spChg>
        <pc:spChg chg="mod">
          <ac:chgData name="Thiago Henrique Gomes Panini" userId="cc6a5c77081c362d" providerId="LiveId" clId="{EED3D3E7-5518-44F8-8186-31A285105760}" dt="2023-02-03T00:42:30.485" v="583" actId="14100"/>
          <ac:spMkLst>
            <pc:docMk/>
            <pc:sldMk cId="241076146" sldId="267"/>
            <ac:spMk id="29" creationId="{9CF3F548-E3D3-8625-128E-37DB1BFA6140}"/>
          </ac:spMkLst>
        </pc:spChg>
        <pc:spChg chg="mod">
          <ac:chgData name="Thiago Henrique Gomes Panini" userId="cc6a5c77081c362d" providerId="LiveId" clId="{EED3D3E7-5518-44F8-8186-31A285105760}" dt="2023-02-03T00:42:30.485" v="583" actId="14100"/>
          <ac:spMkLst>
            <pc:docMk/>
            <pc:sldMk cId="241076146" sldId="267"/>
            <ac:spMk id="30" creationId="{2CF6D078-6705-9763-56ED-C288A9822690}"/>
          </ac:spMkLst>
        </pc:spChg>
        <pc:spChg chg="mod">
          <ac:chgData name="Thiago Henrique Gomes Panini" userId="cc6a5c77081c362d" providerId="LiveId" clId="{EED3D3E7-5518-44F8-8186-31A285105760}" dt="2023-02-03T00:42:30.485" v="583" actId="14100"/>
          <ac:spMkLst>
            <pc:docMk/>
            <pc:sldMk cId="241076146" sldId="267"/>
            <ac:spMk id="34" creationId="{D60D46EA-81BF-D482-6902-DA9348A700A2}"/>
          </ac:spMkLst>
        </pc:spChg>
        <pc:spChg chg="mod">
          <ac:chgData name="Thiago Henrique Gomes Panini" userId="cc6a5c77081c362d" providerId="LiveId" clId="{EED3D3E7-5518-44F8-8186-31A285105760}" dt="2023-02-03T00:42:30.485" v="583" actId="14100"/>
          <ac:spMkLst>
            <pc:docMk/>
            <pc:sldMk cId="241076146" sldId="267"/>
            <ac:spMk id="35" creationId="{A3E7B304-E373-88DF-54F7-2B44A3F7A0BB}"/>
          </ac:spMkLst>
        </pc:spChg>
        <pc:spChg chg="mod">
          <ac:chgData name="Thiago Henrique Gomes Panini" userId="cc6a5c77081c362d" providerId="LiveId" clId="{EED3D3E7-5518-44F8-8186-31A285105760}" dt="2023-02-03T00:42:30.485" v="583" actId="14100"/>
          <ac:spMkLst>
            <pc:docMk/>
            <pc:sldMk cId="241076146" sldId="267"/>
            <ac:spMk id="36" creationId="{81A368F2-502A-EAE3-7A62-19D73FDF7149}"/>
          </ac:spMkLst>
        </pc:spChg>
        <pc:spChg chg="mod">
          <ac:chgData name="Thiago Henrique Gomes Panini" userId="cc6a5c77081c362d" providerId="LiveId" clId="{EED3D3E7-5518-44F8-8186-31A285105760}" dt="2023-02-03T00:42:30.485" v="583" actId="14100"/>
          <ac:spMkLst>
            <pc:docMk/>
            <pc:sldMk cId="241076146" sldId="267"/>
            <ac:spMk id="37" creationId="{5EEFE567-E346-8095-2429-E0DECCB4D5BF}"/>
          </ac:spMkLst>
        </pc:spChg>
        <pc:spChg chg="mod">
          <ac:chgData name="Thiago Henrique Gomes Panini" userId="cc6a5c77081c362d" providerId="LiveId" clId="{EED3D3E7-5518-44F8-8186-31A285105760}" dt="2023-02-03T00:42:30.485" v="583" actId="14100"/>
          <ac:spMkLst>
            <pc:docMk/>
            <pc:sldMk cId="241076146" sldId="267"/>
            <ac:spMk id="38" creationId="{84C77256-BF7A-A34F-31BA-C5483E9890A1}"/>
          </ac:spMkLst>
        </pc:spChg>
        <pc:spChg chg="mod">
          <ac:chgData name="Thiago Henrique Gomes Panini" userId="cc6a5c77081c362d" providerId="LiveId" clId="{EED3D3E7-5518-44F8-8186-31A285105760}" dt="2023-02-03T00:42:30.485" v="583" actId="14100"/>
          <ac:spMkLst>
            <pc:docMk/>
            <pc:sldMk cId="241076146" sldId="267"/>
            <ac:spMk id="39" creationId="{408391DE-0666-B361-39C9-435A9D73759F}"/>
          </ac:spMkLst>
        </pc:spChg>
        <pc:spChg chg="mod">
          <ac:chgData name="Thiago Henrique Gomes Panini" userId="cc6a5c77081c362d" providerId="LiveId" clId="{EED3D3E7-5518-44F8-8186-31A285105760}" dt="2023-02-03T00:42:30.485" v="583" actId="14100"/>
          <ac:spMkLst>
            <pc:docMk/>
            <pc:sldMk cId="241076146" sldId="267"/>
            <ac:spMk id="40" creationId="{6FD72AD3-70DB-DE16-34B4-27EE847521A0}"/>
          </ac:spMkLst>
        </pc:spChg>
        <pc:spChg chg="mod">
          <ac:chgData name="Thiago Henrique Gomes Panini" userId="cc6a5c77081c362d" providerId="LiveId" clId="{EED3D3E7-5518-44F8-8186-31A285105760}" dt="2023-02-03T00:42:30.485" v="583" actId="14100"/>
          <ac:spMkLst>
            <pc:docMk/>
            <pc:sldMk cId="241076146" sldId="267"/>
            <ac:spMk id="41" creationId="{58D9695A-7B6C-B9CA-E715-F366DB118704}"/>
          </ac:spMkLst>
        </pc:spChg>
        <pc:spChg chg="mod">
          <ac:chgData name="Thiago Henrique Gomes Panini" userId="cc6a5c77081c362d" providerId="LiveId" clId="{EED3D3E7-5518-44F8-8186-31A285105760}" dt="2023-02-03T00:42:30.485" v="583" actId="14100"/>
          <ac:spMkLst>
            <pc:docMk/>
            <pc:sldMk cId="241076146" sldId="267"/>
            <ac:spMk id="42" creationId="{CCBC9FBB-7516-BB97-B99D-593F3AB17C60}"/>
          </ac:spMkLst>
        </pc:spChg>
        <pc:spChg chg="mod">
          <ac:chgData name="Thiago Henrique Gomes Panini" userId="cc6a5c77081c362d" providerId="LiveId" clId="{EED3D3E7-5518-44F8-8186-31A285105760}" dt="2023-02-03T00:42:30.485" v="583" actId="14100"/>
          <ac:spMkLst>
            <pc:docMk/>
            <pc:sldMk cId="241076146" sldId="267"/>
            <ac:spMk id="43" creationId="{5322E6BC-686A-ABB5-5A96-F84C15D1E232}"/>
          </ac:spMkLst>
        </pc:spChg>
        <pc:spChg chg="mod">
          <ac:chgData name="Thiago Henrique Gomes Panini" userId="cc6a5c77081c362d" providerId="LiveId" clId="{EED3D3E7-5518-44F8-8186-31A285105760}" dt="2023-02-03T00:42:30.485" v="583" actId="14100"/>
          <ac:spMkLst>
            <pc:docMk/>
            <pc:sldMk cId="241076146" sldId="267"/>
            <ac:spMk id="44" creationId="{44303A86-948F-1059-2529-8074E906166E}"/>
          </ac:spMkLst>
        </pc:spChg>
        <pc:spChg chg="mod">
          <ac:chgData name="Thiago Henrique Gomes Panini" userId="cc6a5c77081c362d" providerId="LiveId" clId="{EED3D3E7-5518-44F8-8186-31A285105760}" dt="2023-02-03T00:42:30.485" v="583" actId="14100"/>
          <ac:spMkLst>
            <pc:docMk/>
            <pc:sldMk cId="241076146" sldId="267"/>
            <ac:spMk id="45" creationId="{34ECBA9C-C826-18E5-9CC5-755CAD704602}"/>
          </ac:spMkLst>
        </pc:spChg>
        <pc:spChg chg="mod">
          <ac:chgData name="Thiago Henrique Gomes Panini" userId="cc6a5c77081c362d" providerId="LiveId" clId="{EED3D3E7-5518-44F8-8186-31A285105760}" dt="2023-02-03T00:42:30.485" v="583" actId="14100"/>
          <ac:spMkLst>
            <pc:docMk/>
            <pc:sldMk cId="241076146" sldId="267"/>
            <ac:spMk id="46" creationId="{6C98F153-2E6A-3159-92DE-B42888288F0C}"/>
          </ac:spMkLst>
        </pc:spChg>
        <pc:spChg chg="mod">
          <ac:chgData name="Thiago Henrique Gomes Panini" userId="cc6a5c77081c362d" providerId="LiveId" clId="{EED3D3E7-5518-44F8-8186-31A285105760}" dt="2023-02-03T00:42:30.485" v="583" actId="14100"/>
          <ac:spMkLst>
            <pc:docMk/>
            <pc:sldMk cId="241076146" sldId="267"/>
            <ac:spMk id="47" creationId="{EE4D8369-56CC-CB0A-44FB-F850B3D2EA77}"/>
          </ac:spMkLst>
        </pc:spChg>
        <pc:spChg chg="mod">
          <ac:chgData name="Thiago Henrique Gomes Panini" userId="cc6a5c77081c362d" providerId="LiveId" clId="{EED3D3E7-5518-44F8-8186-31A285105760}" dt="2023-02-03T00:42:30.485" v="583" actId="14100"/>
          <ac:spMkLst>
            <pc:docMk/>
            <pc:sldMk cId="241076146" sldId="267"/>
            <ac:spMk id="48" creationId="{256515F0-D62E-7D1E-AC76-E0CE832A6785}"/>
          </ac:spMkLst>
        </pc:spChg>
        <pc:spChg chg="mod">
          <ac:chgData name="Thiago Henrique Gomes Panini" userId="cc6a5c77081c362d" providerId="LiveId" clId="{EED3D3E7-5518-44F8-8186-31A285105760}" dt="2023-02-03T00:42:32.061" v="584"/>
          <ac:spMkLst>
            <pc:docMk/>
            <pc:sldMk cId="241076146" sldId="267"/>
            <ac:spMk id="50" creationId="{597B7484-7565-F8BE-9716-C228BE494690}"/>
          </ac:spMkLst>
        </pc:spChg>
        <pc:spChg chg="mod">
          <ac:chgData name="Thiago Henrique Gomes Panini" userId="cc6a5c77081c362d" providerId="LiveId" clId="{EED3D3E7-5518-44F8-8186-31A285105760}" dt="2023-02-03T00:42:32.061" v="584"/>
          <ac:spMkLst>
            <pc:docMk/>
            <pc:sldMk cId="241076146" sldId="267"/>
            <ac:spMk id="51" creationId="{0D97FE83-F052-CF85-4431-4E71FA5A4AFE}"/>
          </ac:spMkLst>
        </pc:spChg>
        <pc:spChg chg="mod">
          <ac:chgData name="Thiago Henrique Gomes Panini" userId="cc6a5c77081c362d" providerId="LiveId" clId="{EED3D3E7-5518-44F8-8186-31A285105760}" dt="2023-02-03T00:42:32.061" v="584"/>
          <ac:spMkLst>
            <pc:docMk/>
            <pc:sldMk cId="241076146" sldId="267"/>
            <ac:spMk id="52" creationId="{E18D3CD8-06C9-6FE9-3F1D-CFA2B7F7BC1E}"/>
          </ac:spMkLst>
        </pc:spChg>
        <pc:spChg chg="mod">
          <ac:chgData name="Thiago Henrique Gomes Panini" userId="cc6a5c77081c362d" providerId="LiveId" clId="{EED3D3E7-5518-44F8-8186-31A285105760}" dt="2023-02-03T00:42:32.061" v="584"/>
          <ac:spMkLst>
            <pc:docMk/>
            <pc:sldMk cId="241076146" sldId="267"/>
            <ac:spMk id="53" creationId="{2653183B-60A5-E28B-FC19-B5B2A4AC8174}"/>
          </ac:spMkLst>
        </pc:spChg>
        <pc:spChg chg="mod">
          <ac:chgData name="Thiago Henrique Gomes Panini" userId="cc6a5c77081c362d" providerId="LiveId" clId="{EED3D3E7-5518-44F8-8186-31A285105760}" dt="2023-02-03T00:42:32.061" v="584"/>
          <ac:spMkLst>
            <pc:docMk/>
            <pc:sldMk cId="241076146" sldId="267"/>
            <ac:spMk id="54" creationId="{7F24E16B-FAD6-A169-54B6-B3EA95AEFA48}"/>
          </ac:spMkLst>
        </pc:spChg>
        <pc:spChg chg="mod">
          <ac:chgData name="Thiago Henrique Gomes Panini" userId="cc6a5c77081c362d" providerId="LiveId" clId="{EED3D3E7-5518-44F8-8186-31A285105760}" dt="2023-02-03T00:42:32.061" v="584"/>
          <ac:spMkLst>
            <pc:docMk/>
            <pc:sldMk cId="241076146" sldId="267"/>
            <ac:spMk id="55" creationId="{C565EBA4-48C5-4779-C3C4-897F56BD83FA}"/>
          </ac:spMkLst>
        </pc:spChg>
        <pc:spChg chg="mod">
          <ac:chgData name="Thiago Henrique Gomes Panini" userId="cc6a5c77081c362d" providerId="LiveId" clId="{EED3D3E7-5518-44F8-8186-31A285105760}" dt="2023-02-03T00:42:32.061" v="584"/>
          <ac:spMkLst>
            <pc:docMk/>
            <pc:sldMk cId="241076146" sldId="267"/>
            <ac:spMk id="56" creationId="{EB6E300A-0E1C-73BA-DE4D-F36F2A4E27B8}"/>
          </ac:spMkLst>
        </pc:spChg>
        <pc:spChg chg="mod">
          <ac:chgData name="Thiago Henrique Gomes Panini" userId="cc6a5c77081c362d" providerId="LiveId" clId="{EED3D3E7-5518-44F8-8186-31A285105760}" dt="2023-02-03T00:42:32.061" v="584"/>
          <ac:spMkLst>
            <pc:docMk/>
            <pc:sldMk cId="241076146" sldId="267"/>
            <ac:spMk id="57" creationId="{718D55A7-41E5-64C5-E9B1-6C1D692E4515}"/>
          </ac:spMkLst>
        </pc:spChg>
        <pc:spChg chg="mod">
          <ac:chgData name="Thiago Henrique Gomes Panini" userId="cc6a5c77081c362d" providerId="LiveId" clId="{EED3D3E7-5518-44F8-8186-31A285105760}" dt="2023-02-03T00:42:32.061" v="584"/>
          <ac:spMkLst>
            <pc:docMk/>
            <pc:sldMk cId="241076146" sldId="267"/>
            <ac:spMk id="58" creationId="{EA5D143A-ACD8-401A-DC4B-F513A366FF49}"/>
          </ac:spMkLst>
        </pc:spChg>
        <pc:spChg chg="mod">
          <ac:chgData name="Thiago Henrique Gomes Panini" userId="cc6a5c77081c362d" providerId="LiveId" clId="{EED3D3E7-5518-44F8-8186-31A285105760}" dt="2023-02-03T00:42:32.061" v="584"/>
          <ac:spMkLst>
            <pc:docMk/>
            <pc:sldMk cId="241076146" sldId="267"/>
            <ac:spMk id="59" creationId="{EB658A76-C391-5C93-CD68-A5B7C9E236B6}"/>
          </ac:spMkLst>
        </pc:spChg>
        <pc:spChg chg="mod">
          <ac:chgData name="Thiago Henrique Gomes Panini" userId="cc6a5c77081c362d" providerId="LiveId" clId="{EED3D3E7-5518-44F8-8186-31A285105760}" dt="2023-02-03T00:42:32.061" v="584"/>
          <ac:spMkLst>
            <pc:docMk/>
            <pc:sldMk cId="241076146" sldId="267"/>
            <ac:spMk id="60" creationId="{6BFD3334-2A04-388D-71CC-0F99B7279BCB}"/>
          </ac:spMkLst>
        </pc:spChg>
        <pc:spChg chg="mod">
          <ac:chgData name="Thiago Henrique Gomes Panini" userId="cc6a5c77081c362d" providerId="LiveId" clId="{EED3D3E7-5518-44F8-8186-31A285105760}" dt="2023-02-03T00:42:32.061" v="584"/>
          <ac:spMkLst>
            <pc:docMk/>
            <pc:sldMk cId="241076146" sldId="267"/>
            <ac:spMk id="61" creationId="{DBC11767-1400-7CD4-076E-0C31B7729545}"/>
          </ac:spMkLst>
        </pc:spChg>
        <pc:spChg chg="mod">
          <ac:chgData name="Thiago Henrique Gomes Panini" userId="cc6a5c77081c362d" providerId="LiveId" clId="{EED3D3E7-5518-44F8-8186-31A285105760}" dt="2023-02-03T00:42:32.061" v="584"/>
          <ac:spMkLst>
            <pc:docMk/>
            <pc:sldMk cId="241076146" sldId="267"/>
            <ac:spMk id="62" creationId="{D0F51769-99F4-F21B-7AFC-687E38F38DC2}"/>
          </ac:spMkLst>
        </pc:spChg>
        <pc:spChg chg="mod">
          <ac:chgData name="Thiago Henrique Gomes Panini" userId="cc6a5c77081c362d" providerId="LiveId" clId="{EED3D3E7-5518-44F8-8186-31A285105760}" dt="2023-02-03T00:42:32.061" v="584"/>
          <ac:spMkLst>
            <pc:docMk/>
            <pc:sldMk cId="241076146" sldId="267"/>
            <ac:spMk id="63" creationId="{BD2DCB42-3078-03EA-404E-89CD7ACDCD57}"/>
          </ac:spMkLst>
        </pc:spChg>
        <pc:spChg chg="mod">
          <ac:chgData name="Thiago Henrique Gomes Panini" userId="cc6a5c77081c362d" providerId="LiveId" clId="{EED3D3E7-5518-44F8-8186-31A285105760}" dt="2023-02-03T00:42:32.061" v="584"/>
          <ac:spMkLst>
            <pc:docMk/>
            <pc:sldMk cId="241076146" sldId="267"/>
            <ac:spMk id="64" creationId="{3DD84860-F8E6-C307-0680-15D31DD48D5F}"/>
          </ac:spMkLst>
        </pc:spChg>
        <pc:spChg chg="mod">
          <ac:chgData name="Thiago Henrique Gomes Panini" userId="cc6a5c77081c362d" providerId="LiveId" clId="{EED3D3E7-5518-44F8-8186-31A285105760}" dt="2023-02-03T00:42:32.061" v="584"/>
          <ac:spMkLst>
            <pc:docMk/>
            <pc:sldMk cId="241076146" sldId="267"/>
            <ac:spMk id="65" creationId="{CCC5191B-0A20-D0D0-ABB6-B671999291B0}"/>
          </ac:spMkLst>
        </pc:spChg>
        <pc:spChg chg="mod">
          <ac:chgData name="Thiago Henrique Gomes Panini" userId="cc6a5c77081c362d" providerId="LiveId" clId="{EED3D3E7-5518-44F8-8186-31A285105760}" dt="2023-02-03T00:42:32.061" v="584"/>
          <ac:spMkLst>
            <pc:docMk/>
            <pc:sldMk cId="241076146" sldId="267"/>
            <ac:spMk id="66" creationId="{B73E7096-39CA-9B31-F0BE-D40FF792EB79}"/>
          </ac:spMkLst>
        </pc:spChg>
        <pc:spChg chg="mod">
          <ac:chgData name="Thiago Henrique Gomes Panini" userId="cc6a5c77081c362d" providerId="LiveId" clId="{EED3D3E7-5518-44F8-8186-31A285105760}" dt="2023-02-03T00:42:32.061" v="584"/>
          <ac:spMkLst>
            <pc:docMk/>
            <pc:sldMk cId="241076146" sldId="267"/>
            <ac:spMk id="67" creationId="{B6A52881-68E6-BA0C-E0BD-85279D1F1EED}"/>
          </ac:spMkLst>
        </pc:spChg>
        <pc:spChg chg="mod">
          <ac:chgData name="Thiago Henrique Gomes Panini" userId="cc6a5c77081c362d" providerId="LiveId" clId="{EED3D3E7-5518-44F8-8186-31A285105760}" dt="2023-02-03T00:42:32.061" v="584"/>
          <ac:spMkLst>
            <pc:docMk/>
            <pc:sldMk cId="241076146" sldId="267"/>
            <ac:spMk id="68" creationId="{AB51AAC6-A061-74A1-CA19-3B14C9A15E44}"/>
          </ac:spMkLst>
        </pc:spChg>
        <pc:spChg chg="mod">
          <ac:chgData name="Thiago Henrique Gomes Panini" userId="cc6a5c77081c362d" providerId="LiveId" clId="{EED3D3E7-5518-44F8-8186-31A285105760}" dt="2023-02-03T00:42:32.061" v="584"/>
          <ac:spMkLst>
            <pc:docMk/>
            <pc:sldMk cId="241076146" sldId="267"/>
            <ac:spMk id="69" creationId="{47A84300-3DCF-A3EC-B0DF-16C3BEC08B27}"/>
          </ac:spMkLst>
        </pc:spChg>
        <pc:spChg chg="mod">
          <ac:chgData name="Thiago Henrique Gomes Panini" userId="cc6a5c77081c362d" providerId="LiveId" clId="{EED3D3E7-5518-44F8-8186-31A285105760}" dt="2023-02-03T00:42:32.061" v="584"/>
          <ac:spMkLst>
            <pc:docMk/>
            <pc:sldMk cId="241076146" sldId="267"/>
            <ac:spMk id="70" creationId="{DDDC91DC-A08A-17E0-CC7B-4179020C04CE}"/>
          </ac:spMkLst>
        </pc:spChg>
        <pc:spChg chg="mod">
          <ac:chgData name="Thiago Henrique Gomes Panini" userId="cc6a5c77081c362d" providerId="LiveId" clId="{EED3D3E7-5518-44F8-8186-31A285105760}" dt="2023-02-03T00:42:32.061" v="584"/>
          <ac:spMkLst>
            <pc:docMk/>
            <pc:sldMk cId="241076146" sldId="267"/>
            <ac:spMk id="74" creationId="{418BCC2C-C0AB-C664-EBDD-4FC00267C4D7}"/>
          </ac:spMkLst>
        </pc:spChg>
        <pc:spChg chg="mod">
          <ac:chgData name="Thiago Henrique Gomes Panini" userId="cc6a5c77081c362d" providerId="LiveId" clId="{EED3D3E7-5518-44F8-8186-31A285105760}" dt="2023-02-03T00:42:32.061" v="584"/>
          <ac:spMkLst>
            <pc:docMk/>
            <pc:sldMk cId="241076146" sldId="267"/>
            <ac:spMk id="75" creationId="{EB79F3B4-8CED-27FB-0238-ECAB4A5D33C9}"/>
          </ac:spMkLst>
        </pc:spChg>
        <pc:spChg chg="mod">
          <ac:chgData name="Thiago Henrique Gomes Panini" userId="cc6a5c77081c362d" providerId="LiveId" clId="{EED3D3E7-5518-44F8-8186-31A285105760}" dt="2023-02-03T00:42:32.061" v="584"/>
          <ac:spMkLst>
            <pc:docMk/>
            <pc:sldMk cId="241076146" sldId="267"/>
            <ac:spMk id="76" creationId="{B399EE91-CBC7-9536-ACAE-44D5B24AD0C2}"/>
          </ac:spMkLst>
        </pc:spChg>
        <pc:spChg chg="mod">
          <ac:chgData name="Thiago Henrique Gomes Panini" userId="cc6a5c77081c362d" providerId="LiveId" clId="{EED3D3E7-5518-44F8-8186-31A285105760}" dt="2023-02-03T00:42:32.061" v="584"/>
          <ac:spMkLst>
            <pc:docMk/>
            <pc:sldMk cId="241076146" sldId="267"/>
            <ac:spMk id="77" creationId="{1F868358-CB72-DB61-8AF3-48C0EA80C7C9}"/>
          </ac:spMkLst>
        </pc:spChg>
        <pc:spChg chg="mod">
          <ac:chgData name="Thiago Henrique Gomes Panini" userId="cc6a5c77081c362d" providerId="LiveId" clId="{EED3D3E7-5518-44F8-8186-31A285105760}" dt="2023-02-03T00:42:32.061" v="584"/>
          <ac:spMkLst>
            <pc:docMk/>
            <pc:sldMk cId="241076146" sldId="267"/>
            <ac:spMk id="78" creationId="{F8FCBD75-5B4B-F867-6ADA-57A97F5A433B}"/>
          </ac:spMkLst>
        </pc:spChg>
        <pc:spChg chg="mod">
          <ac:chgData name="Thiago Henrique Gomes Panini" userId="cc6a5c77081c362d" providerId="LiveId" clId="{EED3D3E7-5518-44F8-8186-31A285105760}" dt="2023-02-03T00:42:32.061" v="584"/>
          <ac:spMkLst>
            <pc:docMk/>
            <pc:sldMk cId="241076146" sldId="267"/>
            <ac:spMk id="79" creationId="{B2F4B203-5D0E-7830-133E-AED23C846109}"/>
          </ac:spMkLst>
        </pc:spChg>
        <pc:spChg chg="mod">
          <ac:chgData name="Thiago Henrique Gomes Panini" userId="cc6a5c77081c362d" providerId="LiveId" clId="{EED3D3E7-5518-44F8-8186-31A285105760}" dt="2023-02-03T00:42:32.061" v="584"/>
          <ac:spMkLst>
            <pc:docMk/>
            <pc:sldMk cId="241076146" sldId="267"/>
            <ac:spMk id="80" creationId="{281679F6-CDF5-17F9-C960-AEEA4A70A026}"/>
          </ac:spMkLst>
        </pc:spChg>
        <pc:spChg chg="mod">
          <ac:chgData name="Thiago Henrique Gomes Panini" userId="cc6a5c77081c362d" providerId="LiveId" clId="{EED3D3E7-5518-44F8-8186-31A285105760}" dt="2023-02-03T00:42:32.061" v="584"/>
          <ac:spMkLst>
            <pc:docMk/>
            <pc:sldMk cId="241076146" sldId="267"/>
            <ac:spMk id="81" creationId="{D2E040D0-248A-0B7C-4539-97B0C9D31BC7}"/>
          </ac:spMkLst>
        </pc:spChg>
        <pc:spChg chg="mod">
          <ac:chgData name="Thiago Henrique Gomes Panini" userId="cc6a5c77081c362d" providerId="LiveId" clId="{EED3D3E7-5518-44F8-8186-31A285105760}" dt="2023-02-03T00:42:32.061" v="584"/>
          <ac:spMkLst>
            <pc:docMk/>
            <pc:sldMk cId="241076146" sldId="267"/>
            <ac:spMk id="82" creationId="{8BC79854-5221-1010-7373-FB402CE21B52}"/>
          </ac:spMkLst>
        </pc:spChg>
        <pc:spChg chg="mod">
          <ac:chgData name="Thiago Henrique Gomes Panini" userId="cc6a5c77081c362d" providerId="LiveId" clId="{EED3D3E7-5518-44F8-8186-31A285105760}" dt="2023-02-03T00:42:32.061" v="584"/>
          <ac:spMkLst>
            <pc:docMk/>
            <pc:sldMk cId="241076146" sldId="267"/>
            <ac:spMk id="83" creationId="{40CE1152-6DE7-1C3F-9726-A9424CDEF820}"/>
          </ac:spMkLst>
        </pc:spChg>
        <pc:spChg chg="mod">
          <ac:chgData name="Thiago Henrique Gomes Panini" userId="cc6a5c77081c362d" providerId="LiveId" clId="{EED3D3E7-5518-44F8-8186-31A285105760}" dt="2023-02-03T00:42:32.061" v="584"/>
          <ac:spMkLst>
            <pc:docMk/>
            <pc:sldMk cId="241076146" sldId="267"/>
            <ac:spMk id="84" creationId="{EE06EDA5-B6E3-EF0D-1F2A-EE11A3836E81}"/>
          </ac:spMkLst>
        </pc:spChg>
        <pc:spChg chg="mod">
          <ac:chgData name="Thiago Henrique Gomes Panini" userId="cc6a5c77081c362d" providerId="LiveId" clId="{EED3D3E7-5518-44F8-8186-31A285105760}" dt="2023-02-03T00:42:32.061" v="584"/>
          <ac:spMkLst>
            <pc:docMk/>
            <pc:sldMk cId="241076146" sldId="267"/>
            <ac:spMk id="85" creationId="{3A78169E-4DA8-9751-7B42-A43F6FA6B206}"/>
          </ac:spMkLst>
        </pc:spChg>
        <pc:spChg chg="mod">
          <ac:chgData name="Thiago Henrique Gomes Panini" userId="cc6a5c77081c362d" providerId="LiveId" clId="{EED3D3E7-5518-44F8-8186-31A285105760}" dt="2023-02-03T00:42:32.061" v="584"/>
          <ac:spMkLst>
            <pc:docMk/>
            <pc:sldMk cId="241076146" sldId="267"/>
            <ac:spMk id="86" creationId="{DBBACBE4-B7FD-F9CE-95E6-5F83413EA04D}"/>
          </ac:spMkLst>
        </pc:spChg>
        <pc:spChg chg="mod">
          <ac:chgData name="Thiago Henrique Gomes Panini" userId="cc6a5c77081c362d" providerId="LiveId" clId="{EED3D3E7-5518-44F8-8186-31A285105760}" dt="2023-02-03T00:42:32.061" v="584"/>
          <ac:spMkLst>
            <pc:docMk/>
            <pc:sldMk cId="241076146" sldId="267"/>
            <ac:spMk id="87" creationId="{B9C90601-8827-921B-345B-3A4D5F76DF2C}"/>
          </ac:spMkLst>
        </pc:spChg>
        <pc:spChg chg="mod">
          <ac:chgData name="Thiago Henrique Gomes Panini" userId="cc6a5c77081c362d" providerId="LiveId" clId="{EED3D3E7-5518-44F8-8186-31A285105760}" dt="2023-02-03T00:42:32.061" v="584"/>
          <ac:spMkLst>
            <pc:docMk/>
            <pc:sldMk cId="241076146" sldId="267"/>
            <ac:spMk id="88" creationId="{840C9EE2-8E27-D256-0F16-EB5CF720A7F9}"/>
          </ac:spMkLst>
        </pc:spChg>
        <pc:spChg chg="mod">
          <ac:chgData name="Thiago Henrique Gomes Panini" userId="cc6a5c77081c362d" providerId="LiveId" clId="{EED3D3E7-5518-44F8-8186-31A285105760}" dt="2023-02-03T00:44:13.273" v="611"/>
          <ac:spMkLst>
            <pc:docMk/>
            <pc:sldMk cId="241076146" sldId="267"/>
            <ac:spMk id="95" creationId="{6D51C4A8-45C2-E37B-CB96-EAF64F943C7B}"/>
          </ac:spMkLst>
        </pc:spChg>
        <pc:spChg chg="mod">
          <ac:chgData name="Thiago Henrique Gomes Panini" userId="cc6a5c77081c362d" providerId="LiveId" clId="{EED3D3E7-5518-44F8-8186-31A285105760}" dt="2023-02-03T00:44:13.273" v="611"/>
          <ac:spMkLst>
            <pc:docMk/>
            <pc:sldMk cId="241076146" sldId="267"/>
            <ac:spMk id="96" creationId="{77A39C0F-9654-995C-7D9C-9BE2D02C7953}"/>
          </ac:spMkLst>
        </pc:spChg>
        <pc:spChg chg="mod">
          <ac:chgData name="Thiago Henrique Gomes Panini" userId="cc6a5c77081c362d" providerId="LiveId" clId="{EED3D3E7-5518-44F8-8186-31A285105760}" dt="2023-02-03T00:44:13.273" v="611"/>
          <ac:spMkLst>
            <pc:docMk/>
            <pc:sldMk cId="241076146" sldId="267"/>
            <ac:spMk id="97" creationId="{3532B2A0-41AA-EEB4-6765-D701F7829ACF}"/>
          </ac:spMkLst>
        </pc:spChg>
        <pc:spChg chg="mod">
          <ac:chgData name="Thiago Henrique Gomes Panini" userId="cc6a5c77081c362d" providerId="LiveId" clId="{EED3D3E7-5518-44F8-8186-31A285105760}" dt="2023-02-03T00:44:13.273" v="611"/>
          <ac:spMkLst>
            <pc:docMk/>
            <pc:sldMk cId="241076146" sldId="267"/>
            <ac:spMk id="98" creationId="{4D25A5AA-E421-CFA2-B0AC-3AD5C0667248}"/>
          </ac:spMkLst>
        </pc:spChg>
        <pc:spChg chg="mod">
          <ac:chgData name="Thiago Henrique Gomes Panini" userId="cc6a5c77081c362d" providerId="LiveId" clId="{EED3D3E7-5518-44F8-8186-31A285105760}" dt="2023-02-03T00:44:13.273" v="611"/>
          <ac:spMkLst>
            <pc:docMk/>
            <pc:sldMk cId="241076146" sldId="267"/>
            <ac:spMk id="99" creationId="{D6A34DA0-229B-32F3-C9CA-CE0786A34C0F}"/>
          </ac:spMkLst>
        </pc:spChg>
        <pc:spChg chg="mod">
          <ac:chgData name="Thiago Henrique Gomes Panini" userId="cc6a5c77081c362d" providerId="LiveId" clId="{EED3D3E7-5518-44F8-8186-31A285105760}" dt="2023-02-03T00:44:13.273" v="611"/>
          <ac:spMkLst>
            <pc:docMk/>
            <pc:sldMk cId="241076146" sldId="267"/>
            <ac:spMk id="100" creationId="{C2A4AB6D-982A-82FF-5034-E5929FB52B77}"/>
          </ac:spMkLst>
        </pc:spChg>
        <pc:spChg chg="mod">
          <ac:chgData name="Thiago Henrique Gomes Panini" userId="cc6a5c77081c362d" providerId="LiveId" clId="{EED3D3E7-5518-44F8-8186-31A285105760}" dt="2023-02-03T00:44:13.273" v="611"/>
          <ac:spMkLst>
            <pc:docMk/>
            <pc:sldMk cId="241076146" sldId="267"/>
            <ac:spMk id="101" creationId="{DFB83B9E-CBE9-D1FB-2641-00CB1897D01B}"/>
          </ac:spMkLst>
        </pc:spChg>
        <pc:spChg chg="mod">
          <ac:chgData name="Thiago Henrique Gomes Panini" userId="cc6a5c77081c362d" providerId="LiveId" clId="{EED3D3E7-5518-44F8-8186-31A285105760}" dt="2023-02-03T00:44:13.273" v="611"/>
          <ac:spMkLst>
            <pc:docMk/>
            <pc:sldMk cId="241076146" sldId="267"/>
            <ac:spMk id="102" creationId="{92440923-CF92-79BA-46D6-A296BEF9FC5B}"/>
          </ac:spMkLst>
        </pc:spChg>
        <pc:spChg chg="mod">
          <ac:chgData name="Thiago Henrique Gomes Panini" userId="cc6a5c77081c362d" providerId="LiveId" clId="{EED3D3E7-5518-44F8-8186-31A285105760}" dt="2023-02-03T00:44:13.273" v="611"/>
          <ac:spMkLst>
            <pc:docMk/>
            <pc:sldMk cId="241076146" sldId="267"/>
            <ac:spMk id="103" creationId="{1DDCF63E-CB29-2106-06CC-074CDF9DB7B1}"/>
          </ac:spMkLst>
        </pc:spChg>
        <pc:spChg chg="mod">
          <ac:chgData name="Thiago Henrique Gomes Panini" userId="cc6a5c77081c362d" providerId="LiveId" clId="{EED3D3E7-5518-44F8-8186-31A285105760}" dt="2023-02-03T00:44:13.273" v="611"/>
          <ac:spMkLst>
            <pc:docMk/>
            <pc:sldMk cId="241076146" sldId="267"/>
            <ac:spMk id="104" creationId="{396D71EC-5441-7061-AE0A-A12C78921464}"/>
          </ac:spMkLst>
        </pc:spChg>
        <pc:spChg chg="mod">
          <ac:chgData name="Thiago Henrique Gomes Panini" userId="cc6a5c77081c362d" providerId="LiveId" clId="{EED3D3E7-5518-44F8-8186-31A285105760}" dt="2023-02-03T00:44:13.273" v="611"/>
          <ac:spMkLst>
            <pc:docMk/>
            <pc:sldMk cId="241076146" sldId="267"/>
            <ac:spMk id="105" creationId="{50FF0CC2-B021-2051-FA34-5DB2A7EA69FA}"/>
          </ac:spMkLst>
        </pc:spChg>
        <pc:spChg chg="mod">
          <ac:chgData name="Thiago Henrique Gomes Panini" userId="cc6a5c77081c362d" providerId="LiveId" clId="{EED3D3E7-5518-44F8-8186-31A285105760}" dt="2023-02-03T00:44:13.273" v="611"/>
          <ac:spMkLst>
            <pc:docMk/>
            <pc:sldMk cId="241076146" sldId="267"/>
            <ac:spMk id="106" creationId="{810FA779-E917-7570-1060-2EFE5A50A2F0}"/>
          </ac:spMkLst>
        </pc:spChg>
        <pc:spChg chg="mod">
          <ac:chgData name="Thiago Henrique Gomes Panini" userId="cc6a5c77081c362d" providerId="LiveId" clId="{EED3D3E7-5518-44F8-8186-31A285105760}" dt="2023-02-03T00:44:13.273" v="611"/>
          <ac:spMkLst>
            <pc:docMk/>
            <pc:sldMk cId="241076146" sldId="267"/>
            <ac:spMk id="107" creationId="{AB77FD41-9DCD-8FDF-DCAD-5792EA822E62}"/>
          </ac:spMkLst>
        </pc:spChg>
        <pc:spChg chg="mod">
          <ac:chgData name="Thiago Henrique Gomes Panini" userId="cc6a5c77081c362d" providerId="LiveId" clId="{EED3D3E7-5518-44F8-8186-31A285105760}" dt="2023-02-03T00:44:13.273" v="611"/>
          <ac:spMkLst>
            <pc:docMk/>
            <pc:sldMk cId="241076146" sldId="267"/>
            <ac:spMk id="108" creationId="{F65BBD39-89AD-85A2-23C7-A2B4859DA8F2}"/>
          </ac:spMkLst>
        </pc:spChg>
        <pc:spChg chg="mod">
          <ac:chgData name="Thiago Henrique Gomes Panini" userId="cc6a5c77081c362d" providerId="LiveId" clId="{EED3D3E7-5518-44F8-8186-31A285105760}" dt="2023-02-03T00:44:13.273" v="611"/>
          <ac:spMkLst>
            <pc:docMk/>
            <pc:sldMk cId="241076146" sldId="267"/>
            <ac:spMk id="109" creationId="{CB255EA1-4CBB-AF94-547F-F069EFC3AA6C}"/>
          </ac:spMkLst>
        </pc:spChg>
        <pc:spChg chg="mod">
          <ac:chgData name="Thiago Henrique Gomes Panini" userId="cc6a5c77081c362d" providerId="LiveId" clId="{EED3D3E7-5518-44F8-8186-31A285105760}" dt="2023-02-03T00:44:13.273" v="611"/>
          <ac:spMkLst>
            <pc:docMk/>
            <pc:sldMk cId="241076146" sldId="267"/>
            <ac:spMk id="110" creationId="{DA36B765-7ED1-C76F-33EF-36D413BC086A}"/>
          </ac:spMkLst>
        </pc:spChg>
        <pc:spChg chg="mod">
          <ac:chgData name="Thiago Henrique Gomes Panini" userId="cc6a5c77081c362d" providerId="LiveId" clId="{EED3D3E7-5518-44F8-8186-31A285105760}" dt="2023-02-03T00:44:13.273" v="611"/>
          <ac:spMkLst>
            <pc:docMk/>
            <pc:sldMk cId="241076146" sldId="267"/>
            <ac:spMk id="111" creationId="{26E9A683-08CD-858B-F068-BC963F75193A}"/>
          </ac:spMkLst>
        </pc:spChg>
        <pc:spChg chg="mod">
          <ac:chgData name="Thiago Henrique Gomes Panini" userId="cc6a5c77081c362d" providerId="LiveId" clId="{EED3D3E7-5518-44F8-8186-31A285105760}" dt="2023-02-03T00:44:13.273" v="611"/>
          <ac:spMkLst>
            <pc:docMk/>
            <pc:sldMk cId="241076146" sldId="267"/>
            <ac:spMk id="112" creationId="{167FC3A6-67BF-3997-8E76-DC4633A8444B}"/>
          </ac:spMkLst>
        </pc:spChg>
        <pc:spChg chg="mod">
          <ac:chgData name="Thiago Henrique Gomes Panini" userId="cc6a5c77081c362d" providerId="LiveId" clId="{EED3D3E7-5518-44F8-8186-31A285105760}" dt="2023-02-03T00:44:13.273" v="611"/>
          <ac:spMkLst>
            <pc:docMk/>
            <pc:sldMk cId="241076146" sldId="267"/>
            <ac:spMk id="113" creationId="{BC9C6F4A-7D65-5E73-B442-091B8912A21B}"/>
          </ac:spMkLst>
        </pc:spChg>
        <pc:spChg chg="mod">
          <ac:chgData name="Thiago Henrique Gomes Panini" userId="cc6a5c77081c362d" providerId="LiveId" clId="{EED3D3E7-5518-44F8-8186-31A285105760}" dt="2023-02-03T00:44:13.273" v="611"/>
          <ac:spMkLst>
            <pc:docMk/>
            <pc:sldMk cId="241076146" sldId="267"/>
            <ac:spMk id="114" creationId="{66AA3F30-2D8A-1678-40CE-24B23ED8C341}"/>
          </ac:spMkLst>
        </pc:spChg>
        <pc:spChg chg="mod">
          <ac:chgData name="Thiago Henrique Gomes Panini" userId="cc6a5c77081c362d" providerId="LiveId" clId="{EED3D3E7-5518-44F8-8186-31A285105760}" dt="2023-02-03T00:44:13.273" v="611"/>
          <ac:spMkLst>
            <pc:docMk/>
            <pc:sldMk cId="241076146" sldId="267"/>
            <ac:spMk id="115" creationId="{C8F55D95-BF53-E04C-C4AF-5C2775A20DE6}"/>
          </ac:spMkLst>
        </pc:spChg>
        <pc:spChg chg="mod">
          <ac:chgData name="Thiago Henrique Gomes Panini" userId="cc6a5c77081c362d" providerId="LiveId" clId="{EED3D3E7-5518-44F8-8186-31A285105760}" dt="2023-02-03T00:44:13.273" v="611"/>
          <ac:spMkLst>
            <pc:docMk/>
            <pc:sldMk cId="241076146" sldId="267"/>
            <ac:spMk id="116" creationId="{76D43265-9BCE-757B-B999-D9B3B60E5E2D}"/>
          </ac:spMkLst>
        </pc:spChg>
        <pc:spChg chg="mod">
          <ac:chgData name="Thiago Henrique Gomes Panini" userId="cc6a5c77081c362d" providerId="LiveId" clId="{EED3D3E7-5518-44F8-8186-31A285105760}" dt="2023-02-03T00:44:13.273" v="611"/>
          <ac:spMkLst>
            <pc:docMk/>
            <pc:sldMk cId="241076146" sldId="267"/>
            <ac:spMk id="117" creationId="{D43FFC4D-117C-7904-76F0-5A7A128D432D}"/>
          </ac:spMkLst>
        </pc:spChg>
        <pc:spChg chg="mod">
          <ac:chgData name="Thiago Henrique Gomes Panini" userId="cc6a5c77081c362d" providerId="LiveId" clId="{EED3D3E7-5518-44F8-8186-31A285105760}" dt="2023-02-03T00:44:13.273" v="611"/>
          <ac:spMkLst>
            <pc:docMk/>
            <pc:sldMk cId="241076146" sldId="267"/>
            <ac:spMk id="121" creationId="{A388AB41-99F9-CFBF-CBC9-9415B9995EC5}"/>
          </ac:spMkLst>
        </pc:spChg>
        <pc:spChg chg="mod">
          <ac:chgData name="Thiago Henrique Gomes Panini" userId="cc6a5c77081c362d" providerId="LiveId" clId="{EED3D3E7-5518-44F8-8186-31A285105760}" dt="2023-02-03T00:44:13.273" v="611"/>
          <ac:spMkLst>
            <pc:docMk/>
            <pc:sldMk cId="241076146" sldId="267"/>
            <ac:spMk id="122" creationId="{61125D84-0795-407A-1150-68C39E51F043}"/>
          </ac:spMkLst>
        </pc:spChg>
        <pc:spChg chg="mod">
          <ac:chgData name="Thiago Henrique Gomes Panini" userId="cc6a5c77081c362d" providerId="LiveId" clId="{EED3D3E7-5518-44F8-8186-31A285105760}" dt="2023-02-03T00:44:13.273" v="611"/>
          <ac:spMkLst>
            <pc:docMk/>
            <pc:sldMk cId="241076146" sldId="267"/>
            <ac:spMk id="123" creationId="{829B1BD6-F5B4-C996-DA89-51ED61A375DF}"/>
          </ac:spMkLst>
        </pc:spChg>
        <pc:spChg chg="mod">
          <ac:chgData name="Thiago Henrique Gomes Panini" userId="cc6a5c77081c362d" providerId="LiveId" clId="{EED3D3E7-5518-44F8-8186-31A285105760}" dt="2023-02-03T00:44:13.273" v="611"/>
          <ac:spMkLst>
            <pc:docMk/>
            <pc:sldMk cId="241076146" sldId="267"/>
            <ac:spMk id="124" creationId="{3F03DAE7-0AF8-E27C-B696-C8F7D55EB046}"/>
          </ac:spMkLst>
        </pc:spChg>
        <pc:spChg chg="mod">
          <ac:chgData name="Thiago Henrique Gomes Panini" userId="cc6a5c77081c362d" providerId="LiveId" clId="{EED3D3E7-5518-44F8-8186-31A285105760}" dt="2023-02-03T00:44:13.273" v="611"/>
          <ac:spMkLst>
            <pc:docMk/>
            <pc:sldMk cId="241076146" sldId="267"/>
            <ac:spMk id="125" creationId="{FBC5BE3A-EE7E-F5A5-13CA-1945F7B8C93C}"/>
          </ac:spMkLst>
        </pc:spChg>
        <pc:spChg chg="mod">
          <ac:chgData name="Thiago Henrique Gomes Panini" userId="cc6a5c77081c362d" providerId="LiveId" clId="{EED3D3E7-5518-44F8-8186-31A285105760}" dt="2023-02-03T00:44:13.273" v="611"/>
          <ac:spMkLst>
            <pc:docMk/>
            <pc:sldMk cId="241076146" sldId="267"/>
            <ac:spMk id="126" creationId="{523A17E7-4F18-C5AE-C0F0-46E96F16EAB6}"/>
          </ac:spMkLst>
        </pc:spChg>
        <pc:spChg chg="mod">
          <ac:chgData name="Thiago Henrique Gomes Panini" userId="cc6a5c77081c362d" providerId="LiveId" clId="{EED3D3E7-5518-44F8-8186-31A285105760}" dt="2023-02-03T00:44:13.273" v="611"/>
          <ac:spMkLst>
            <pc:docMk/>
            <pc:sldMk cId="241076146" sldId="267"/>
            <ac:spMk id="127" creationId="{FDCF6CBF-45C1-F2B7-3DA8-691912A50171}"/>
          </ac:spMkLst>
        </pc:spChg>
        <pc:spChg chg="mod">
          <ac:chgData name="Thiago Henrique Gomes Panini" userId="cc6a5c77081c362d" providerId="LiveId" clId="{EED3D3E7-5518-44F8-8186-31A285105760}" dt="2023-02-03T00:44:13.273" v="611"/>
          <ac:spMkLst>
            <pc:docMk/>
            <pc:sldMk cId="241076146" sldId="267"/>
            <ac:spMk id="128" creationId="{8FB1AADA-F0D1-8DF9-3F4E-43275C6213AB}"/>
          </ac:spMkLst>
        </pc:spChg>
        <pc:spChg chg="mod">
          <ac:chgData name="Thiago Henrique Gomes Panini" userId="cc6a5c77081c362d" providerId="LiveId" clId="{EED3D3E7-5518-44F8-8186-31A285105760}" dt="2023-02-03T00:44:13.273" v="611"/>
          <ac:spMkLst>
            <pc:docMk/>
            <pc:sldMk cId="241076146" sldId="267"/>
            <ac:spMk id="129" creationId="{3D91990D-4127-D1B8-B029-15BAE69CB1D9}"/>
          </ac:spMkLst>
        </pc:spChg>
        <pc:spChg chg="mod">
          <ac:chgData name="Thiago Henrique Gomes Panini" userId="cc6a5c77081c362d" providerId="LiveId" clId="{EED3D3E7-5518-44F8-8186-31A285105760}" dt="2023-02-03T00:44:13.273" v="611"/>
          <ac:spMkLst>
            <pc:docMk/>
            <pc:sldMk cId="241076146" sldId="267"/>
            <ac:spMk id="130" creationId="{80CA7C23-3E0D-08E0-73AB-4E495AF8AE37}"/>
          </ac:spMkLst>
        </pc:spChg>
        <pc:spChg chg="mod">
          <ac:chgData name="Thiago Henrique Gomes Panini" userId="cc6a5c77081c362d" providerId="LiveId" clId="{EED3D3E7-5518-44F8-8186-31A285105760}" dt="2023-02-03T00:44:13.273" v="611"/>
          <ac:spMkLst>
            <pc:docMk/>
            <pc:sldMk cId="241076146" sldId="267"/>
            <ac:spMk id="131" creationId="{E4869C94-C970-20F4-3DDF-A18BC2CB3974}"/>
          </ac:spMkLst>
        </pc:spChg>
        <pc:spChg chg="mod">
          <ac:chgData name="Thiago Henrique Gomes Panini" userId="cc6a5c77081c362d" providerId="LiveId" clId="{EED3D3E7-5518-44F8-8186-31A285105760}" dt="2023-02-03T00:44:13.273" v="611"/>
          <ac:spMkLst>
            <pc:docMk/>
            <pc:sldMk cId="241076146" sldId="267"/>
            <ac:spMk id="132" creationId="{B5C57C82-07DE-06C0-CE93-9B4500878E19}"/>
          </ac:spMkLst>
        </pc:spChg>
        <pc:spChg chg="mod">
          <ac:chgData name="Thiago Henrique Gomes Panini" userId="cc6a5c77081c362d" providerId="LiveId" clId="{EED3D3E7-5518-44F8-8186-31A285105760}" dt="2023-02-03T00:44:13.273" v="611"/>
          <ac:spMkLst>
            <pc:docMk/>
            <pc:sldMk cId="241076146" sldId="267"/>
            <ac:spMk id="133" creationId="{CE84FD8D-DE5B-2939-EBF3-9A883C515FEA}"/>
          </ac:spMkLst>
        </pc:spChg>
        <pc:spChg chg="mod">
          <ac:chgData name="Thiago Henrique Gomes Panini" userId="cc6a5c77081c362d" providerId="LiveId" clId="{EED3D3E7-5518-44F8-8186-31A285105760}" dt="2023-02-03T00:44:13.273" v="611"/>
          <ac:spMkLst>
            <pc:docMk/>
            <pc:sldMk cId="241076146" sldId="267"/>
            <ac:spMk id="134" creationId="{999BC1FF-19C5-D9EB-7F94-A1762DC09D24}"/>
          </ac:spMkLst>
        </pc:spChg>
        <pc:spChg chg="mod">
          <ac:chgData name="Thiago Henrique Gomes Panini" userId="cc6a5c77081c362d" providerId="LiveId" clId="{EED3D3E7-5518-44F8-8186-31A285105760}" dt="2023-02-03T00:44:13.273" v="611"/>
          <ac:spMkLst>
            <pc:docMk/>
            <pc:sldMk cId="241076146" sldId="267"/>
            <ac:spMk id="135" creationId="{5CDB711D-8D1F-206A-D617-1D72653A52CC}"/>
          </ac:spMkLst>
        </pc:spChg>
        <pc:grpChg chg="add del mod">
          <ac:chgData name="Thiago Henrique Gomes Panini" userId="cc6a5c77081c362d" providerId="LiveId" clId="{EED3D3E7-5518-44F8-8186-31A285105760}" dt="2023-02-03T00:42:34.328" v="585"/>
          <ac:grpSpMkLst>
            <pc:docMk/>
            <pc:sldMk cId="241076146" sldId="267"/>
            <ac:grpSpMk id="2" creationId="{585056B7-DC55-B1BF-D8A0-3660C9541C4E}"/>
          </ac:grpSpMkLst>
        </pc:grpChg>
        <pc:grpChg chg="mod">
          <ac:chgData name="Thiago Henrique Gomes Panini" userId="cc6a5c77081c362d" providerId="LiveId" clId="{EED3D3E7-5518-44F8-8186-31A285105760}" dt="2023-02-03T00:42:32.061" v="584"/>
          <ac:grpSpMkLst>
            <pc:docMk/>
            <pc:sldMk cId="241076146" sldId="267"/>
            <ac:grpSpMk id="6" creationId="{B3B47A8E-D591-CFDF-A5CC-12A93695725A}"/>
          </ac:grpSpMkLst>
        </pc:grpChg>
        <pc:grpChg chg="mod">
          <ac:chgData name="Thiago Henrique Gomes Panini" userId="cc6a5c77081c362d" providerId="LiveId" clId="{EED3D3E7-5518-44F8-8186-31A285105760}" dt="2023-02-03T00:42:30.485" v="583" actId="14100"/>
          <ac:grpSpMkLst>
            <pc:docMk/>
            <pc:sldMk cId="241076146" sldId="267"/>
            <ac:grpSpMk id="9" creationId="{6B0D69F3-8AB0-F922-EE44-EDF66E6A5531}"/>
          </ac:grpSpMkLst>
        </pc:grpChg>
        <pc:grpChg chg="mod">
          <ac:chgData name="Thiago Henrique Gomes Panini" userId="cc6a5c77081c362d" providerId="LiveId" clId="{EED3D3E7-5518-44F8-8186-31A285105760}" dt="2023-02-03T00:42:30.485" v="583" actId="14100"/>
          <ac:grpSpMkLst>
            <pc:docMk/>
            <pc:sldMk cId="241076146" sldId="267"/>
            <ac:grpSpMk id="31" creationId="{A05E5328-08F3-9B44-7A53-4EEC9BC2018C}"/>
          </ac:grpSpMkLst>
        </pc:grpChg>
        <pc:grpChg chg="mod">
          <ac:chgData name="Thiago Henrique Gomes Panini" userId="cc6a5c77081c362d" providerId="LiveId" clId="{EED3D3E7-5518-44F8-8186-31A285105760}" dt="2023-02-03T00:42:30.485" v="583" actId="14100"/>
          <ac:grpSpMkLst>
            <pc:docMk/>
            <pc:sldMk cId="241076146" sldId="267"/>
            <ac:grpSpMk id="32" creationId="{F78E86BD-D2C6-3BF2-F73E-E5C7CC45876D}"/>
          </ac:grpSpMkLst>
        </pc:grpChg>
        <pc:grpChg chg="del mod">
          <ac:chgData name="Thiago Henrique Gomes Panini" userId="cc6a5c77081c362d" providerId="LiveId" clId="{EED3D3E7-5518-44F8-8186-31A285105760}" dt="2023-02-03T00:42:36.388" v="588" actId="478"/>
          <ac:grpSpMkLst>
            <pc:docMk/>
            <pc:sldMk cId="241076146" sldId="267"/>
            <ac:grpSpMk id="49" creationId="{485CC5E4-101B-BA1C-1E01-454FF7FAE2C5}"/>
          </ac:grpSpMkLst>
        </pc:grpChg>
        <pc:grpChg chg="mod">
          <ac:chgData name="Thiago Henrique Gomes Panini" userId="cc6a5c77081c362d" providerId="LiveId" clId="{EED3D3E7-5518-44F8-8186-31A285105760}" dt="2023-02-03T00:42:32.061" v="584"/>
          <ac:grpSpMkLst>
            <pc:docMk/>
            <pc:sldMk cId="241076146" sldId="267"/>
            <ac:grpSpMk id="71" creationId="{1CB2B112-898F-F23D-5744-F9C55C507F18}"/>
          </ac:grpSpMkLst>
        </pc:grpChg>
        <pc:grpChg chg="mod">
          <ac:chgData name="Thiago Henrique Gomes Panini" userId="cc6a5c77081c362d" providerId="LiveId" clId="{EED3D3E7-5518-44F8-8186-31A285105760}" dt="2023-02-03T00:42:32.061" v="584"/>
          <ac:grpSpMkLst>
            <pc:docMk/>
            <pc:sldMk cId="241076146" sldId="267"/>
            <ac:grpSpMk id="72" creationId="{A4EB4241-89A5-E4F7-6C95-F02A74E2012A}"/>
          </ac:grpSpMkLst>
        </pc:grpChg>
        <pc:grpChg chg="add del mod">
          <ac:chgData name="Thiago Henrique Gomes Panini" userId="cc6a5c77081c362d" providerId="LiveId" clId="{EED3D3E7-5518-44F8-8186-31A285105760}" dt="2023-02-03T00:44:15.219" v="612"/>
          <ac:grpSpMkLst>
            <pc:docMk/>
            <pc:sldMk cId="241076146" sldId="267"/>
            <ac:grpSpMk id="94" creationId="{FEEF8F94-95D9-7A50-E183-71B63259DEFA}"/>
          </ac:grpSpMkLst>
        </pc:grpChg>
        <pc:grpChg chg="mod">
          <ac:chgData name="Thiago Henrique Gomes Panini" userId="cc6a5c77081c362d" providerId="LiveId" clId="{EED3D3E7-5518-44F8-8186-31A285105760}" dt="2023-02-03T00:44:13.273" v="611"/>
          <ac:grpSpMkLst>
            <pc:docMk/>
            <pc:sldMk cId="241076146" sldId="267"/>
            <ac:grpSpMk id="118" creationId="{DFECD144-4A25-24B1-1B21-E7907CDD9BB7}"/>
          </ac:grpSpMkLst>
        </pc:grpChg>
        <pc:grpChg chg="mod">
          <ac:chgData name="Thiago Henrique Gomes Panini" userId="cc6a5c77081c362d" providerId="LiveId" clId="{EED3D3E7-5518-44F8-8186-31A285105760}" dt="2023-02-03T00:44:13.273" v="611"/>
          <ac:grpSpMkLst>
            <pc:docMk/>
            <pc:sldMk cId="241076146" sldId="267"/>
            <ac:grpSpMk id="119" creationId="{1A0AC844-EE4A-010A-306D-C158DCC91AA9}"/>
          </ac:grpSpMkLst>
        </pc:grpChg>
        <pc:grpChg chg="add mod">
          <ac:chgData name="Thiago Henrique Gomes Panini" userId="cc6a5c77081c362d" providerId="LiveId" clId="{EED3D3E7-5518-44F8-8186-31A285105760}" dt="2023-02-03T00:47:09.255" v="631" actId="164"/>
          <ac:grpSpMkLst>
            <pc:docMk/>
            <pc:sldMk cId="241076146" sldId="267"/>
            <ac:grpSpMk id="137" creationId="{38FBAED1-C2CD-E6B2-D9B7-496E44DD9A8A}"/>
          </ac:grpSpMkLst>
        </pc:grpChg>
        <pc:picChg chg="add mod">
          <ac:chgData name="Thiago Henrique Gomes Panini" userId="cc6a5c77081c362d" providerId="LiveId" clId="{EED3D3E7-5518-44F8-8186-31A285105760}" dt="2023-02-03T00:55:53.383" v="641" actId="1076"/>
          <ac:picMkLst>
            <pc:docMk/>
            <pc:sldMk cId="241076146" sldId="267"/>
            <ac:picMk id="2" creationId="{58B29FF3-C52F-448F-CE21-E6A83B41279C}"/>
          </ac:picMkLst>
        </pc:picChg>
        <pc:picChg chg="mod modCrop">
          <ac:chgData name="Thiago Henrique Gomes Panini" userId="cc6a5c77081c362d" providerId="LiveId" clId="{EED3D3E7-5518-44F8-8186-31A285105760}" dt="2023-02-03T00:47:09.255" v="631" actId="164"/>
          <ac:picMkLst>
            <pc:docMk/>
            <pc:sldMk cId="241076146" sldId="267"/>
            <ac:picMk id="3" creationId="{85DA4F43-CB0A-334B-9C23-313F0BFAD35A}"/>
          </ac:picMkLst>
        </pc:picChg>
        <pc:picChg chg="add mod ord">
          <ac:chgData name="Thiago Henrique Gomes Panini" userId="cc6a5c77081c362d" providerId="LiveId" clId="{EED3D3E7-5518-44F8-8186-31A285105760}" dt="2023-02-03T00:56:22.710" v="662" actId="166"/>
          <ac:picMkLst>
            <pc:docMk/>
            <pc:sldMk cId="241076146" sldId="267"/>
            <ac:picMk id="4" creationId="{A0F5EB9D-2934-15D3-786E-E68DA9F084B0}"/>
          </ac:picMkLst>
        </pc:picChg>
        <pc:picChg chg="add del mod">
          <ac:chgData name="Thiago Henrique Gomes Panini" userId="cc6a5c77081c362d" providerId="LiveId" clId="{EED3D3E7-5518-44F8-8186-31A285105760}" dt="2023-02-03T01:07:15.186" v="722" actId="478"/>
          <ac:picMkLst>
            <pc:docMk/>
            <pc:sldMk cId="241076146" sldId="267"/>
            <ac:picMk id="6" creationId="{8B14094E-32FC-561B-E2A8-F38219033A33}"/>
          </ac:picMkLst>
        </pc:picChg>
        <pc:picChg chg="add del mod">
          <ac:chgData name="Thiago Henrique Gomes Panini" userId="cc6a5c77081c362d" providerId="LiveId" clId="{EED3D3E7-5518-44F8-8186-31A285105760}" dt="2023-02-03T01:07:15.186" v="722" actId="478"/>
          <ac:picMkLst>
            <pc:docMk/>
            <pc:sldMk cId="241076146" sldId="267"/>
            <ac:picMk id="7" creationId="{96A29BDB-A43D-02A2-A016-17FC87D0EF55}"/>
          </ac:picMkLst>
        </pc:picChg>
        <pc:picChg chg="add del mod">
          <ac:chgData name="Thiago Henrique Gomes Panini" userId="cc6a5c77081c362d" providerId="LiveId" clId="{EED3D3E7-5518-44F8-8186-31A285105760}" dt="2023-02-03T01:07:15.186" v="722" actId="478"/>
          <ac:picMkLst>
            <pc:docMk/>
            <pc:sldMk cId="241076146" sldId="267"/>
            <ac:picMk id="8" creationId="{2F91C948-E26B-4E14-0B00-318B630E8945}"/>
          </ac:picMkLst>
        </pc:picChg>
        <pc:picChg chg="add del mod">
          <ac:chgData name="Thiago Henrique Gomes Panini" userId="cc6a5c77081c362d" providerId="LiveId" clId="{EED3D3E7-5518-44F8-8186-31A285105760}" dt="2023-02-03T01:07:13.249" v="721" actId="478"/>
          <ac:picMkLst>
            <pc:docMk/>
            <pc:sldMk cId="241076146" sldId="267"/>
            <ac:picMk id="9" creationId="{18F2E132-FEBF-ECA1-0CAE-3D7F5236819E}"/>
          </ac:picMkLst>
        </pc:picChg>
        <pc:picChg chg="mod">
          <ac:chgData name="Thiago Henrique Gomes Panini" userId="cc6a5c77081c362d" providerId="LiveId" clId="{EED3D3E7-5518-44F8-8186-31A285105760}" dt="2023-02-03T00:42:30.485" v="583" actId="14100"/>
          <ac:picMkLst>
            <pc:docMk/>
            <pc:sldMk cId="241076146" sldId="267"/>
            <ac:picMk id="33" creationId="{7387AFA0-F040-9001-64F2-B2E5A4C86D9E}"/>
          </ac:picMkLst>
        </pc:picChg>
        <pc:picChg chg="mod">
          <ac:chgData name="Thiago Henrique Gomes Panini" userId="cc6a5c77081c362d" providerId="LiveId" clId="{EED3D3E7-5518-44F8-8186-31A285105760}" dt="2023-02-03T00:42:32.061" v="584"/>
          <ac:picMkLst>
            <pc:docMk/>
            <pc:sldMk cId="241076146" sldId="267"/>
            <ac:picMk id="73" creationId="{FD83F8A7-6AD5-EEEE-A839-66968DFEB08D}"/>
          </ac:picMkLst>
        </pc:picChg>
        <pc:picChg chg="add mod">
          <ac:chgData name="Thiago Henrique Gomes Panini" userId="cc6a5c77081c362d" providerId="LiveId" clId="{EED3D3E7-5518-44F8-8186-31A285105760}" dt="2023-02-03T00:57:59.484" v="686" actId="1036"/>
          <ac:picMkLst>
            <pc:docMk/>
            <pc:sldMk cId="241076146" sldId="267"/>
            <ac:picMk id="89" creationId="{650BEDF9-B3A7-ACA7-A76F-4191081C3199}"/>
          </ac:picMkLst>
        </pc:picChg>
        <pc:picChg chg="add del mod">
          <ac:chgData name="Thiago Henrique Gomes Panini" userId="cc6a5c77081c362d" providerId="LiveId" clId="{EED3D3E7-5518-44F8-8186-31A285105760}" dt="2023-02-03T00:44:05.485" v="609" actId="478"/>
          <ac:picMkLst>
            <pc:docMk/>
            <pc:sldMk cId="241076146" sldId="267"/>
            <ac:picMk id="90" creationId="{A64E782D-6CF5-27F8-B350-00AA2DECB884}"/>
          </ac:picMkLst>
        </pc:picChg>
        <pc:picChg chg="add del mod">
          <ac:chgData name="Thiago Henrique Gomes Panini" userId="cc6a5c77081c362d" providerId="LiveId" clId="{EED3D3E7-5518-44F8-8186-31A285105760}" dt="2023-02-03T00:44:12.691" v="610" actId="478"/>
          <ac:picMkLst>
            <pc:docMk/>
            <pc:sldMk cId="241076146" sldId="267"/>
            <ac:picMk id="91" creationId="{E4F50630-D6E0-EB68-3D99-F71C32EBB514}"/>
          </ac:picMkLst>
        </pc:picChg>
        <pc:picChg chg="add del mod ord modCrop">
          <ac:chgData name="Thiago Henrique Gomes Panini" userId="cc6a5c77081c362d" providerId="LiveId" clId="{EED3D3E7-5518-44F8-8186-31A285105760}" dt="2023-02-03T00:55:39.341" v="636" actId="21"/>
          <ac:picMkLst>
            <pc:docMk/>
            <pc:sldMk cId="241076146" sldId="267"/>
            <ac:picMk id="92" creationId="{285E440B-A34F-380A-7990-63130422AC26}"/>
          </ac:picMkLst>
        </pc:picChg>
        <pc:picChg chg="add del mod">
          <ac:chgData name="Thiago Henrique Gomes Panini" userId="cc6a5c77081c362d" providerId="LiveId" clId="{EED3D3E7-5518-44F8-8186-31A285105760}" dt="2023-02-03T00:43:36.153" v="604" actId="478"/>
          <ac:picMkLst>
            <pc:docMk/>
            <pc:sldMk cId="241076146" sldId="267"/>
            <ac:picMk id="93" creationId="{C2A195CA-7CB4-E701-0567-F040A2C81C43}"/>
          </ac:picMkLst>
        </pc:picChg>
        <pc:picChg chg="mod">
          <ac:chgData name="Thiago Henrique Gomes Panini" userId="cc6a5c77081c362d" providerId="LiveId" clId="{EED3D3E7-5518-44F8-8186-31A285105760}" dt="2023-02-03T00:44:13.273" v="611"/>
          <ac:picMkLst>
            <pc:docMk/>
            <pc:sldMk cId="241076146" sldId="267"/>
            <ac:picMk id="120" creationId="{FB289655-1C57-C8D4-42EA-510561EDF028}"/>
          </ac:picMkLst>
        </pc:picChg>
        <pc:picChg chg="add del mod">
          <ac:chgData name="Thiago Henrique Gomes Panini" userId="cc6a5c77081c362d" providerId="LiveId" clId="{EED3D3E7-5518-44F8-8186-31A285105760}" dt="2023-02-03T00:55:39.341" v="636" actId="21"/>
          <ac:picMkLst>
            <pc:docMk/>
            <pc:sldMk cId="241076146" sldId="267"/>
            <ac:picMk id="136" creationId="{905840FE-E8E9-BBEC-CFDA-3C4831A8E17E}"/>
          </ac:picMkLst>
        </pc:picChg>
        <pc:picChg chg="add del mod">
          <ac:chgData name="Thiago Henrique Gomes Panini" userId="cc6a5c77081c362d" providerId="LiveId" clId="{EED3D3E7-5518-44F8-8186-31A285105760}" dt="2023-02-03T01:06:39.028" v="716" actId="478"/>
          <ac:picMkLst>
            <pc:docMk/>
            <pc:sldMk cId="241076146" sldId="267"/>
            <ac:picMk id="1026" creationId="{51CCC149-2C7E-6752-0FA7-9190E49C83E2}"/>
          </ac:picMkLst>
        </pc:picChg>
        <pc:picChg chg="add del mod">
          <ac:chgData name="Thiago Henrique Gomes Panini" userId="cc6a5c77081c362d" providerId="LiveId" clId="{EED3D3E7-5518-44F8-8186-31A285105760}" dt="2023-02-03T01:06:51.286" v="718"/>
          <ac:picMkLst>
            <pc:docMk/>
            <pc:sldMk cId="241076146" sldId="267"/>
            <ac:picMk id="1028" creationId="{F6D909A3-F34C-75FF-E6FD-E3F0FD52D978}"/>
          </ac:picMkLst>
        </pc:picChg>
        <pc:picChg chg="add del mod">
          <ac:chgData name="Thiago Henrique Gomes Panini" userId="cc6a5c77081c362d" providerId="LiveId" clId="{EED3D3E7-5518-44F8-8186-31A285105760}" dt="2023-02-03T01:06:58.651" v="720"/>
          <ac:picMkLst>
            <pc:docMk/>
            <pc:sldMk cId="241076146" sldId="267"/>
            <ac:picMk id="1030" creationId="{A74DB368-B057-086D-2E5E-A3AFEEE2E86F}"/>
          </ac:picMkLst>
        </pc:picChg>
      </pc:sldChg>
      <pc:sldChg chg="addSp delSp modSp add mod ord">
        <pc:chgData name="Thiago Henrique Gomes Panini" userId="cc6a5c77081c362d" providerId="LiveId" clId="{EED3D3E7-5518-44F8-8186-31A285105760}" dt="2023-02-04T00:39:26.768" v="955"/>
        <pc:sldMkLst>
          <pc:docMk/>
          <pc:sldMk cId="2282606015" sldId="268"/>
        </pc:sldMkLst>
        <pc:picChg chg="add del mod modCrop">
          <ac:chgData name="Thiago Henrique Gomes Panini" userId="cc6a5c77081c362d" providerId="LiveId" clId="{EED3D3E7-5518-44F8-8186-31A285105760}" dt="2023-02-03T00:55:42.133" v="637" actId="478"/>
          <ac:picMkLst>
            <pc:docMk/>
            <pc:sldMk cId="2282606015" sldId="268"/>
            <ac:picMk id="2" creationId="{2DEDEB0D-55B0-F2D6-BA5E-E14032365C6E}"/>
          </ac:picMkLst>
        </pc:picChg>
        <pc:picChg chg="del">
          <ac:chgData name="Thiago Henrique Gomes Panini" userId="cc6a5c77081c362d" providerId="LiveId" clId="{EED3D3E7-5518-44F8-8186-31A285105760}" dt="2023-02-03T00:44:55.128" v="622" actId="478"/>
          <ac:picMkLst>
            <pc:docMk/>
            <pc:sldMk cId="2282606015" sldId="268"/>
            <ac:picMk id="3" creationId="{85DA4F43-CB0A-334B-9C23-313F0BFAD35A}"/>
          </ac:picMkLst>
        </pc:picChg>
        <pc:picChg chg="add mod">
          <ac:chgData name="Thiago Henrique Gomes Panini" userId="cc6a5c77081c362d" providerId="LiveId" clId="{EED3D3E7-5518-44F8-8186-31A285105760}" dt="2023-02-03T00:56:47.652" v="669" actId="1076"/>
          <ac:picMkLst>
            <pc:docMk/>
            <pc:sldMk cId="2282606015" sldId="268"/>
            <ac:picMk id="3" creationId="{91E8EFA6-FE14-7B86-732E-6ACB805062A4}"/>
          </ac:picMkLst>
        </pc:picChg>
        <pc:picChg chg="add del mod">
          <ac:chgData name="Thiago Henrique Gomes Panini" userId="cc6a5c77081c362d" providerId="LiveId" clId="{EED3D3E7-5518-44F8-8186-31A285105760}" dt="2023-02-03T00:55:42.133" v="637" actId="478"/>
          <ac:picMkLst>
            <pc:docMk/>
            <pc:sldMk cId="2282606015" sldId="268"/>
            <ac:picMk id="4" creationId="{0DE66E8B-49AC-22E5-1CEF-02D5623C2527}"/>
          </ac:picMkLst>
        </pc:picChg>
        <pc:picChg chg="add mod">
          <ac:chgData name="Thiago Henrique Gomes Panini" userId="cc6a5c77081c362d" providerId="LiveId" clId="{EED3D3E7-5518-44F8-8186-31A285105760}" dt="2023-02-03T00:56:47.652" v="669" actId="1076"/>
          <ac:picMkLst>
            <pc:docMk/>
            <pc:sldMk cId="2282606015" sldId="268"/>
            <ac:picMk id="5" creationId="{782894F6-1C53-568B-A715-D4C5986D1AC5}"/>
          </ac:picMkLst>
        </pc:picChg>
        <pc:picChg chg="add mod modCrop">
          <ac:chgData name="Thiago Henrique Gomes Panini" userId="cc6a5c77081c362d" providerId="LiveId" clId="{EED3D3E7-5518-44F8-8186-31A285105760}" dt="2023-02-03T00:57:42.310" v="681" actId="732"/>
          <ac:picMkLst>
            <pc:docMk/>
            <pc:sldMk cId="2282606015" sldId="268"/>
            <ac:picMk id="6" creationId="{3E68B4EA-D8D6-E900-54D5-A2A9D6B812EC}"/>
          </ac:picMkLst>
        </pc:picChg>
        <pc:picChg chg="add mod">
          <ac:chgData name="Thiago Henrique Gomes Panini" userId="cc6a5c77081c362d" providerId="LiveId" clId="{EED3D3E7-5518-44F8-8186-31A285105760}" dt="2023-02-03T00:57:20.597" v="676" actId="1076"/>
          <ac:picMkLst>
            <pc:docMk/>
            <pc:sldMk cId="2282606015" sldId="268"/>
            <ac:picMk id="7" creationId="{159D4282-C4FD-D011-1828-7132238D7FE2}"/>
          </ac:picMkLst>
        </pc:picChg>
        <pc:picChg chg="del">
          <ac:chgData name="Thiago Henrique Gomes Panini" userId="cc6a5c77081c362d" providerId="LiveId" clId="{EED3D3E7-5518-44F8-8186-31A285105760}" dt="2023-02-03T00:44:57.290" v="623" actId="478"/>
          <ac:picMkLst>
            <pc:docMk/>
            <pc:sldMk cId="2282606015" sldId="268"/>
            <ac:picMk id="89" creationId="{650BEDF9-B3A7-ACA7-A76F-4191081C3199}"/>
          </ac:picMkLst>
        </pc:picChg>
        <pc:picChg chg="del">
          <ac:chgData name="Thiago Henrique Gomes Panini" userId="cc6a5c77081c362d" providerId="LiveId" clId="{EED3D3E7-5518-44F8-8186-31A285105760}" dt="2023-02-03T00:45:40.195" v="630" actId="478"/>
          <ac:picMkLst>
            <pc:docMk/>
            <pc:sldMk cId="2282606015" sldId="268"/>
            <ac:picMk id="92" creationId="{285E440B-A34F-380A-7990-63130422AC26}"/>
          </ac:picMkLst>
        </pc:picChg>
        <pc:picChg chg="del">
          <ac:chgData name="Thiago Henrique Gomes Panini" userId="cc6a5c77081c362d" providerId="LiveId" clId="{EED3D3E7-5518-44F8-8186-31A285105760}" dt="2023-02-03T00:45:40.195" v="630" actId="478"/>
          <ac:picMkLst>
            <pc:docMk/>
            <pc:sldMk cId="2282606015" sldId="268"/>
            <ac:picMk id="136" creationId="{905840FE-E8E9-BBEC-CFDA-3C4831A8E17E}"/>
          </ac:picMkLst>
        </pc:picChg>
      </pc:sldChg>
      <pc:sldChg chg="addSp delSp modSp add del mod">
        <pc:chgData name="Thiago Henrique Gomes Panini" userId="cc6a5c77081c362d" providerId="LiveId" clId="{EED3D3E7-5518-44F8-8186-31A285105760}" dt="2023-02-04T00:52:44.794" v="1201" actId="47"/>
        <pc:sldMkLst>
          <pc:docMk/>
          <pc:sldMk cId="2654742094" sldId="269"/>
        </pc:sldMkLst>
        <pc:spChg chg="mod">
          <ac:chgData name="Thiago Henrique Gomes Panini" userId="cc6a5c77081c362d" providerId="LiveId" clId="{EED3D3E7-5518-44F8-8186-31A285105760}" dt="2023-02-04T00:47:55.130" v="1065" actId="1076"/>
          <ac:spMkLst>
            <pc:docMk/>
            <pc:sldMk cId="2654742094" sldId="269"/>
            <ac:spMk id="5" creationId="{C6A01FD5-84E5-2381-286B-F32C449D0633}"/>
          </ac:spMkLst>
        </pc:spChg>
        <pc:spChg chg="add del mod">
          <ac:chgData name="Thiago Henrique Gomes Panini" userId="cc6a5c77081c362d" providerId="LiveId" clId="{EED3D3E7-5518-44F8-8186-31A285105760}" dt="2023-02-03T21:40:16.975" v="787"/>
          <ac:spMkLst>
            <pc:docMk/>
            <pc:sldMk cId="2654742094" sldId="269"/>
            <ac:spMk id="6" creationId="{19D51672-34DF-C236-B891-3910CAE86E84}"/>
          </ac:spMkLst>
        </pc:spChg>
        <pc:spChg chg="add del mod">
          <ac:chgData name="Thiago Henrique Gomes Panini" userId="cc6a5c77081c362d" providerId="LiveId" clId="{EED3D3E7-5518-44F8-8186-31A285105760}" dt="2023-02-03T21:40:16.975" v="787"/>
          <ac:spMkLst>
            <pc:docMk/>
            <pc:sldMk cId="2654742094" sldId="269"/>
            <ac:spMk id="7" creationId="{445C0361-40EA-7BD1-534F-AA2E55897885}"/>
          </ac:spMkLst>
        </pc:spChg>
        <pc:spChg chg="add mod">
          <ac:chgData name="Thiago Henrique Gomes Panini" userId="cc6a5c77081c362d" providerId="LiveId" clId="{EED3D3E7-5518-44F8-8186-31A285105760}" dt="2023-02-04T00:24:37.306" v="948" actId="20577"/>
          <ac:spMkLst>
            <pc:docMk/>
            <pc:sldMk cId="2654742094" sldId="269"/>
            <ac:spMk id="7" creationId="{9D4D2DD9-285D-E6D7-3E3F-33C164A979F7}"/>
          </ac:spMkLst>
        </pc:spChg>
        <pc:spChg chg="mod">
          <ac:chgData name="Thiago Henrique Gomes Panini" userId="cc6a5c77081c362d" providerId="LiveId" clId="{EED3D3E7-5518-44F8-8186-31A285105760}" dt="2023-02-03T21:40:37.243" v="790" actId="1076"/>
          <ac:spMkLst>
            <pc:docMk/>
            <pc:sldMk cId="2654742094" sldId="269"/>
            <ac:spMk id="9" creationId="{3D3F3559-EC16-1215-2071-D6C02FC40904}"/>
          </ac:spMkLst>
        </pc:spChg>
        <pc:spChg chg="del mod">
          <ac:chgData name="Thiago Henrique Gomes Panini" userId="cc6a5c77081c362d" providerId="LiveId" clId="{EED3D3E7-5518-44F8-8186-31A285105760}" dt="2023-02-03T21:40:39.225" v="791" actId="478"/>
          <ac:spMkLst>
            <pc:docMk/>
            <pc:sldMk cId="2654742094" sldId="269"/>
            <ac:spMk id="10" creationId="{D85CA914-FE00-C848-9728-3FE89BF166F1}"/>
          </ac:spMkLst>
        </pc:spChg>
        <pc:spChg chg="mod">
          <ac:chgData name="Thiago Henrique Gomes Panini" userId="cc6a5c77081c362d" providerId="LiveId" clId="{EED3D3E7-5518-44F8-8186-31A285105760}" dt="2023-02-03T21:40:37.243" v="790" actId="1076"/>
          <ac:spMkLst>
            <pc:docMk/>
            <pc:sldMk cId="2654742094" sldId="269"/>
            <ac:spMk id="11" creationId="{7249ACB1-B47D-25F5-FBBA-4DFBCDA9E02A}"/>
          </ac:spMkLst>
        </pc:spChg>
        <pc:spChg chg="mod">
          <ac:chgData name="Thiago Henrique Gomes Panini" userId="cc6a5c77081c362d" providerId="LiveId" clId="{EED3D3E7-5518-44F8-8186-31A285105760}" dt="2023-02-03T21:40:37.243" v="790" actId="1076"/>
          <ac:spMkLst>
            <pc:docMk/>
            <pc:sldMk cId="2654742094" sldId="269"/>
            <ac:spMk id="12" creationId="{4A6C6EE1-112C-D636-6210-6C95CC304D35}"/>
          </ac:spMkLst>
        </pc:spChg>
        <pc:spChg chg="mod">
          <ac:chgData name="Thiago Henrique Gomes Panini" userId="cc6a5c77081c362d" providerId="LiveId" clId="{EED3D3E7-5518-44F8-8186-31A285105760}" dt="2023-02-03T21:40:37.243" v="790" actId="1076"/>
          <ac:spMkLst>
            <pc:docMk/>
            <pc:sldMk cId="2654742094" sldId="269"/>
            <ac:spMk id="13" creationId="{AD97D75E-FF65-9011-3778-A70A651AF99A}"/>
          </ac:spMkLst>
        </pc:spChg>
        <pc:spChg chg="mod">
          <ac:chgData name="Thiago Henrique Gomes Panini" userId="cc6a5c77081c362d" providerId="LiveId" clId="{EED3D3E7-5518-44F8-8186-31A285105760}" dt="2023-02-03T21:40:37.243" v="790" actId="1076"/>
          <ac:spMkLst>
            <pc:docMk/>
            <pc:sldMk cId="2654742094" sldId="269"/>
            <ac:spMk id="14" creationId="{57890730-DFE9-6591-4B7A-12A1475BDEB7}"/>
          </ac:spMkLst>
        </pc:spChg>
        <pc:spChg chg="mod">
          <ac:chgData name="Thiago Henrique Gomes Panini" userId="cc6a5c77081c362d" providerId="LiveId" clId="{EED3D3E7-5518-44F8-8186-31A285105760}" dt="2023-02-03T21:40:37.243" v="790" actId="1076"/>
          <ac:spMkLst>
            <pc:docMk/>
            <pc:sldMk cId="2654742094" sldId="269"/>
            <ac:spMk id="15" creationId="{65829624-28B1-C754-E17D-2E182C0EEB39}"/>
          </ac:spMkLst>
        </pc:spChg>
        <pc:spChg chg="mod">
          <ac:chgData name="Thiago Henrique Gomes Panini" userId="cc6a5c77081c362d" providerId="LiveId" clId="{EED3D3E7-5518-44F8-8186-31A285105760}" dt="2023-02-03T21:40:37.243" v="790" actId="1076"/>
          <ac:spMkLst>
            <pc:docMk/>
            <pc:sldMk cId="2654742094" sldId="269"/>
            <ac:spMk id="16" creationId="{6CD10F22-FC1B-18AE-D7C9-B219A090026D}"/>
          </ac:spMkLst>
        </pc:spChg>
        <pc:spChg chg="mod">
          <ac:chgData name="Thiago Henrique Gomes Panini" userId="cc6a5c77081c362d" providerId="LiveId" clId="{EED3D3E7-5518-44F8-8186-31A285105760}" dt="2023-02-03T21:40:37.243" v="790" actId="1076"/>
          <ac:spMkLst>
            <pc:docMk/>
            <pc:sldMk cId="2654742094" sldId="269"/>
            <ac:spMk id="17" creationId="{C18BDF3F-611F-1A61-3A9F-4D5E8BD73C77}"/>
          </ac:spMkLst>
        </pc:spChg>
        <pc:spChg chg="mod">
          <ac:chgData name="Thiago Henrique Gomes Panini" userId="cc6a5c77081c362d" providerId="LiveId" clId="{EED3D3E7-5518-44F8-8186-31A285105760}" dt="2023-02-03T21:40:37.243" v="790" actId="1076"/>
          <ac:spMkLst>
            <pc:docMk/>
            <pc:sldMk cId="2654742094" sldId="269"/>
            <ac:spMk id="18" creationId="{5EEF508B-AF49-4F88-6A7F-9430BC757A70}"/>
          </ac:spMkLst>
        </pc:spChg>
        <pc:spChg chg="mod">
          <ac:chgData name="Thiago Henrique Gomes Panini" userId="cc6a5c77081c362d" providerId="LiveId" clId="{EED3D3E7-5518-44F8-8186-31A285105760}" dt="2023-02-03T21:40:37.243" v="790" actId="1076"/>
          <ac:spMkLst>
            <pc:docMk/>
            <pc:sldMk cId="2654742094" sldId="269"/>
            <ac:spMk id="19" creationId="{0039A76C-73AC-29C6-6C7B-22BFD5941EDD}"/>
          </ac:spMkLst>
        </pc:spChg>
        <pc:spChg chg="mod">
          <ac:chgData name="Thiago Henrique Gomes Panini" userId="cc6a5c77081c362d" providerId="LiveId" clId="{EED3D3E7-5518-44F8-8186-31A285105760}" dt="2023-02-03T21:40:37.243" v="790" actId="1076"/>
          <ac:spMkLst>
            <pc:docMk/>
            <pc:sldMk cId="2654742094" sldId="269"/>
            <ac:spMk id="20" creationId="{13511F5C-1398-7ED7-596C-D0A43E75CA92}"/>
          </ac:spMkLst>
        </pc:spChg>
        <pc:spChg chg="mod">
          <ac:chgData name="Thiago Henrique Gomes Panini" userId="cc6a5c77081c362d" providerId="LiveId" clId="{EED3D3E7-5518-44F8-8186-31A285105760}" dt="2023-02-03T21:40:37.243" v="790" actId="1076"/>
          <ac:spMkLst>
            <pc:docMk/>
            <pc:sldMk cId="2654742094" sldId="269"/>
            <ac:spMk id="21" creationId="{2819C677-A08D-442B-B1F7-198A30EFFC3D}"/>
          </ac:spMkLst>
        </pc:spChg>
        <pc:spChg chg="mod">
          <ac:chgData name="Thiago Henrique Gomes Panini" userId="cc6a5c77081c362d" providerId="LiveId" clId="{EED3D3E7-5518-44F8-8186-31A285105760}" dt="2023-02-03T21:40:37.243" v="790" actId="1076"/>
          <ac:spMkLst>
            <pc:docMk/>
            <pc:sldMk cId="2654742094" sldId="269"/>
            <ac:spMk id="22" creationId="{337EE1B1-F746-A1F3-6F4E-B711AC370105}"/>
          </ac:spMkLst>
        </pc:spChg>
        <pc:spChg chg="mod">
          <ac:chgData name="Thiago Henrique Gomes Panini" userId="cc6a5c77081c362d" providerId="LiveId" clId="{EED3D3E7-5518-44F8-8186-31A285105760}" dt="2023-02-03T21:40:37.243" v="790" actId="1076"/>
          <ac:spMkLst>
            <pc:docMk/>
            <pc:sldMk cId="2654742094" sldId="269"/>
            <ac:spMk id="23" creationId="{ED2CBDDB-AC5C-F5CF-3FFE-E29F92159969}"/>
          </ac:spMkLst>
        </pc:spChg>
        <pc:spChg chg="mod">
          <ac:chgData name="Thiago Henrique Gomes Panini" userId="cc6a5c77081c362d" providerId="LiveId" clId="{EED3D3E7-5518-44F8-8186-31A285105760}" dt="2023-02-03T21:40:37.243" v="790" actId="1076"/>
          <ac:spMkLst>
            <pc:docMk/>
            <pc:sldMk cId="2654742094" sldId="269"/>
            <ac:spMk id="24" creationId="{A36F4CD3-B3A5-4F33-4090-07A016608FFD}"/>
          </ac:spMkLst>
        </pc:spChg>
        <pc:spChg chg="mod">
          <ac:chgData name="Thiago Henrique Gomes Panini" userId="cc6a5c77081c362d" providerId="LiveId" clId="{EED3D3E7-5518-44F8-8186-31A285105760}" dt="2023-02-03T21:40:37.243" v="790" actId="1076"/>
          <ac:spMkLst>
            <pc:docMk/>
            <pc:sldMk cId="2654742094" sldId="269"/>
            <ac:spMk id="25" creationId="{8CA67663-539D-0F53-B369-0CD3EE24481E}"/>
          </ac:spMkLst>
        </pc:spChg>
        <pc:spChg chg="mod">
          <ac:chgData name="Thiago Henrique Gomes Panini" userId="cc6a5c77081c362d" providerId="LiveId" clId="{EED3D3E7-5518-44F8-8186-31A285105760}" dt="2023-02-03T21:40:37.243" v="790" actId="1076"/>
          <ac:spMkLst>
            <pc:docMk/>
            <pc:sldMk cId="2654742094" sldId="269"/>
            <ac:spMk id="26" creationId="{C9FDC87A-EBBA-6ABD-465C-05DA220F83FB}"/>
          </ac:spMkLst>
        </pc:spChg>
        <pc:spChg chg="mod">
          <ac:chgData name="Thiago Henrique Gomes Panini" userId="cc6a5c77081c362d" providerId="LiveId" clId="{EED3D3E7-5518-44F8-8186-31A285105760}" dt="2023-02-03T21:40:37.243" v="790" actId="1076"/>
          <ac:spMkLst>
            <pc:docMk/>
            <pc:sldMk cId="2654742094" sldId="269"/>
            <ac:spMk id="27" creationId="{DD3D0A7E-B708-2F94-0BBC-4286C1DEC17E}"/>
          </ac:spMkLst>
        </pc:spChg>
        <pc:spChg chg="mod">
          <ac:chgData name="Thiago Henrique Gomes Panini" userId="cc6a5c77081c362d" providerId="LiveId" clId="{EED3D3E7-5518-44F8-8186-31A285105760}" dt="2023-02-03T21:40:37.243" v="790" actId="1076"/>
          <ac:spMkLst>
            <pc:docMk/>
            <pc:sldMk cId="2654742094" sldId="269"/>
            <ac:spMk id="28" creationId="{B5408CA4-6DF6-D839-206A-3930FBBCB60E}"/>
          </ac:spMkLst>
        </pc:spChg>
        <pc:spChg chg="mod">
          <ac:chgData name="Thiago Henrique Gomes Panini" userId="cc6a5c77081c362d" providerId="LiveId" clId="{EED3D3E7-5518-44F8-8186-31A285105760}" dt="2023-02-03T21:40:37.243" v="790" actId="1076"/>
          <ac:spMkLst>
            <pc:docMk/>
            <pc:sldMk cId="2654742094" sldId="269"/>
            <ac:spMk id="29" creationId="{D60291B7-901C-C69F-5ABA-77E19D09310A}"/>
          </ac:spMkLst>
        </pc:spChg>
        <pc:spChg chg="mod">
          <ac:chgData name="Thiago Henrique Gomes Panini" userId="cc6a5c77081c362d" providerId="LiveId" clId="{EED3D3E7-5518-44F8-8186-31A285105760}" dt="2023-02-03T21:40:37.243" v="790" actId="1076"/>
          <ac:spMkLst>
            <pc:docMk/>
            <pc:sldMk cId="2654742094" sldId="269"/>
            <ac:spMk id="30" creationId="{A63E48D2-8275-DFBE-A397-BC3A5BA55EBD}"/>
          </ac:spMkLst>
        </pc:spChg>
        <pc:spChg chg="mod">
          <ac:chgData name="Thiago Henrique Gomes Panini" userId="cc6a5c77081c362d" providerId="LiveId" clId="{EED3D3E7-5518-44F8-8186-31A285105760}" dt="2023-02-03T21:40:37.243" v="790" actId="1076"/>
          <ac:spMkLst>
            <pc:docMk/>
            <pc:sldMk cId="2654742094" sldId="269"/>
            <ac:spMk id="31" creationId="{8C2BC282-952F-C5A4-A9E3-F9DD6A706890}"/>
          </ac:spMkLst>
        </pc:spChg>
        <pc:spChg chg="mod">
          <ac:chgData name="Thiago Henrique Gomes Panini" userId="cc6a5c77081c362d" providerId="LiveId" clId="{EED3D3E7-5518-44F8-8186-31A285105760}" dt="2023-02-03T21:40:37.243" v="790" actId="1076"/>
          <ac:spMkLst>
            <pc:docMk/>
            <pc:sldMk cId="2654742094" sldId="269"/>
            <ac:spMk id="35" creationId="{2D33BAC0-81DE-48B1-1840-A0A2E4E78CC3}"/>
          </ac:spMkLst>
        </pc:spChg>
        <pc:spChg chg="mod">
          <ac:chgData name="Thiago Henrique Gomes Panini" userId="cc6a5c77081c362d" providerId="LiveId" clId="{EED3D3E7-5518-44F8-8186-31A285105760}" dt="2023-02-03T21:40:37.243" v="790" actId="1076"/>
          <ac:spMkLst>
            <pc:docMk/>
            <pc:sldMk cId="2654742094" sldId="269"/>
            <ac:spMk id="36" creationId="{FDF72132-9DDD-D75B-93AE-2D161698A359}"/>
          </ac:spMkLst>
        </pc:spChg>
        <pc:spChg chg="mod">
          <ac:chgData name="Thiago Henrique Gomes Panini" userId="cc6a5c77081c362d" providerId="LiveId" clId="{EED3D3E7-5518-44F8-8186-31A285105760}" dt="2023-02-03T21:40:37.243" v="790" actId="1076"/>
          <ac:spMkLst>
            <pc:docMk/>
            <pc:sldMk cId="2654742094" sldId="269"/>
            <ac:spMk id="37" creationId="{5D786D0D-E231-3F5D-9C66-FAF59EC6FEB4}"/>
          </ac:spMkLst>
        </pc:spChg>
        <pc:spChg chg="mod">
          <ac:chgData name="Thiago Henrique Gomes Panini" userId="cc6a5c77081c362d" providerId="LiveId" clId="{EED3D3E7-5518-44F8-8186-31A285105760}" dt="2023-02-03T21:40:37.243" v="790" actId="1076"/>
          <ac:spMkLst>
            <pc:docMk/>
            <pc:sldMk cId="2654742094" sldId="269"/>
            <ac:spMk id="38" creationId="{FD9C234E-2F3D-3163-AA1B-F7F41E61BA29}"/>
          </ac:spMkLst>
        </pc:spChg>
        <pc:spChg chg="mod">
          <ac:chgData name="Thiago Henrique Gomes Panini" userId="cc6a5c77081c362d" providerId="LiveId" clId="{EED3D3E7-5518-44F8-8186-31A285105760}" dt="2023-02-03T21:40:37.243" v="790" actId="1076"/>
          <ac:spMkLst>
            <pc:docMk/>
            <pc:sldMk cId="2654742094" sldId="269"/>
            <ac:spMk id="39" creationId="{01746B89-3E1F-C919-E610-C265FE7F18D5}"/>
          </ac:spMkLst>
        </pc:spChg>
        <pc:spChg chg="mod">
          <ac:chgData name="Thiago Henrique Gomes Panini" userId="cc6a5c77081c362d" providerId="LiveId" clId="{EED3D3E7-5518-44F8-8186-31A285105760}" dt="2023-02-03T21:40:37.243" v="790" actId="1076"/>
          <ac:spMkLst>
            <pc:docMk/>
            <pc:sldMk cId="2654742094" sldId="269"/>
            <ac:spMk id="40" creationId="{CDB05AD8-425C-3943-D1D5-7DE6D8DF0863}"/>
          </ac:spMkLst>
        </pc:spChg>
        <pc:spChg chg="mod">
          <ac:chgData name="Thiago Henrique Gomes Panini" userId="cc6a5c77081c362d" providerId="LiveId" clId="{EED3D3E7-5518-44F8-8186-31A285105760}" dt="2023-02-03T21:40:37.243" v="790" actId="1076"/>
          <ac:spMkLst>
            <pc:docMk/>
            <pc:sldMk cId="2654742094" sldId="269"/>
            <ac:spMk id="41" creationId="{24CB550A-2FE2-59CF-BD47-F287A4CCA142}"/>
          </ac:spMkLst>
        </pc:spChg>
        <pc:spChg chg="mod">
          <ac:chgData name="Thiago Henrique Gomes Panini" userId="cc6a5c77081c362d" providerId="LiveId" clId="{EED3D3E7-5518-44F8-8186-31A285105760}" dt="2023-02-03T21:40:37.243" v="790" actId="1076"/>
          <ac:spMkLst>
            <pc:docMk/>
            <pc:sldMk cId="2654742094" sldId="269"/>
            <ac:spMk id="42" creationId="{9CA8EFB5-3677-3259-2583-8AA14109E76B}"/>
          </ac:spMkLst>
        </pc:spChg>
        <pc:spChg chg="mod">
          <ac:chgData name="Thiago Henrique Gomes Panini" userId="cc6a5c77081c362d" providerId="LiveId" clId="{EED3D3E7-5518-44F8-8186-31A285105760}" dt="2023-02-03T21:40:37.243" v="790" actId="1076"/>
          <ac:spMkLst>
            <pc:docMk/>
            <pc:sldMk cId="2654742094" sldId="269"/>
            <ac:spMk id="43" creationId="{6D3EA850-B117-43C9-FA41-12BA5022B7B9}"/>
          </ac:spMkLst>
        </pc:spChg>
        <pc:spChg chg="mod">
          <ac:chgData name="Thiago Henrique Gomes Panini" userId="cc6a5c77081c362d" providerId="LiveId" clId="{EED3D3E7-5518-44F8-8186-31A285105760}" dt="2023-02-03T21:40:37.243" v="790" actId="1076"/>
          <ac:spMkLst>
            <pc:docMk/>
            <pc:sldMk cId="2654742094" sldId="269"/>
            <ac:spMk id="44" creationId="{06BAFEBE-58C1-B9DC-56F3-41D81410D8CF}"/>
          </ac:spMkLst>
        </pc:spChg>
        <pc:spChg chg="mod">
          <ac:chgData name="Thiago Henrique Gomes Panini" userId="cc6a5c77081c362d" providerId="LiveId" clId="{EED3D3E7-5518-44F8-8186-31A285105760}" dt="2023-02-03T21:40:37.243" v="790" actId="1076"/>
          <ac:spMkLst>
            <pc:docMk/>
            <pc:sldMk cId="2654742094" sldId="269"/>
            <ac:spMk id="45" creationId="{4D336F81-E051-E1B3-3F46-38F9D8E028F0}"/>
          </ac:spMkLst>
        </pc:spChg>
        <pc:spChg chg="mod">
          <ac:chgData name="Thiago Henrique Gomes Panini" userId="cc6a5c77081c362d" providerId="LiveId" clId="{EED3D3E7-5518-44F8-8186-31A285105760}" dt="2023-02-03T21:40:37.243" v="790" actId="1076"/>
          <ac:spMkLst>
            <pc:docMk/>
            <pc:sldMk cId="2654742094" sldId="269"/>
            <ac:spMk id="46" creationId="{02F7F6D7-D558-E2E0-86A6-B3A5F76200C6}"/>
          </ac:spMkLst>
        </pc:spChg>
        <pc:spChg chg="mod">
          <ac:chgData name="Thiago Henrique Gomes Panini" userId="cc6a5c77081c362d" providerId="LiveId" clId="{EED3D3E7-5518-44F8-8186-31A285105760}" dt="2023-02-03T21:40:37.243" v="790" actId="1076"/>
          <ac:spMkLst>
            <pc:docMk/>
            <pc:sldMk cId="2654742094" sldId="269"/>
            <ac:spMk id="47" creationId="{56E8FAC5-ED82-C07C-89D9-052B3E8DF890}"/>
          </ac:spMkLst>
        </pc:spChg>
        <pc:spChg chg="mod">
          <ac:chgData name="Thiago Henrique Gomes Panini" userId="cc6a5c77081c362d" providerId="LiveId" clId="{EED3D3E7-5518-44F8-8186-31A285105760}" dt="2023-02-03T21:40:37.243" v="790" actId="1076"/>
          <ac:spMkLst>
            <pc:docMk/>
            <pc:sldMk cId="2654742094" sldId="269"/>
            <ac:spMk id="48" creationId="{DA804A95-8C4E-FF37-28CA-CD340E330241}"/>
          </ac:spMkLst>
        </pc:spChg>
        <pc:spChg chg="mod">
          <ac:chgData name="Thiago Henrique Gomes Panini" userId="cc6a5c77081c362d" providerId="LiveId" clId="{EED3D3E7-5518-44F8-8186-31A285105760}" dt="2023-02-03T21:40:37.243" v="790" actId="1076"/>
          <ac:spMkLst>
            <pc:docMk/>
            <pc:sldMk cId="2654742094" sldId="269"/>
            <ac:spMk id="49" creationId="{3A3028F4-926C-DA74-3B95-7F8688C4482B}"/>
          </ac:spMkLst>
        </pc:spChg>
        <pc:spChg chg="mod">
          <ac:chgData name="Thiago Henrique Gomes Panini" userId="cc6a5c77081c362d" providerId="LiveId" clId="{EED3D3E7-5518-44F8-8186-31A285105760}" dt="2023-02-03T21:40:42.200" v="792"/>
          <ac:spMkLst>
            <pc:docMk/>
            <pc:sldMk cId="2654742094" sldId="269"/>
            <ac:spMk id="51" creationId="{AC1019FE-76A2-1BAF-67B2-D87C176D579D}"/>
          </ac:spMkLst>
        </pc:spChg>
        <pc:spChg chg="mod">
          <ac:chgData name="Thiago Henrique Gomes Panini" userId="cc6a5c77081c362d" providerId="LiveId" clId="{EED3D3E7-5518-44F8-8186-31A285105760}" dt="2023-02-03T21:40:42.200" v="792"/>
          <ac:spMkLst>
            <pc:docMk/>
            <pc:sldMk cId="2654742094" sldId="269"/>
            <ac:spMk id="52" creationId="{847004A9-3486-BC2F-4C5F-E622F7D26400}"/>
          </ac:spMkLst>
        </pc:spChg>
        <pc:spChg chg="mod">
          <ac:chgData name="Thiago Henrique Gomes Panini" userId="cc6a5c77081c362d" providerId="LiveId" clId="{EED3D3E7-5518-44F8-8186-31A285105760}" dt="2023-02-03T21:40:42.200" v="792"/>
          <ac:spMkLst>
            <pc:docMk/>
            <pc:sldMk cId="2654742094" sldId="269"/>
            <ac:spMk id="53" creationId="{EE079998-8AA5-3737-A10F-36F64DAC347A}"/>
          </ac:spMkLst>
        </pc:spChg>
        <pc:spChg chg="mod">
          <ac:chgData name="Thiago Henrique Gomes Panini" userId="cc6a5c77081c362d" providerId="LiveId" clId="{EED3D3E7-5518-44F8-8186-31A285105760}" dt="2023-02-03T21:40:42.200" v="792"/>
          <ac:spMkLst>
            <pc:docMk/>
            <pc:sldMk cId="2654742094" sldId="269"/>
            <ac:spMk id="54" creationId="{2A31CEBF-DB74-FE19-7B57-FF411037DA55}"/>
          </ac:spMkLst>
        </pc:spChg>
        <pc:spChg chg="mod">
          <ac:chgData name="Thiago Henrique Gomes Panini" userId="cc6a5c77081c362d" providerId="LiveId" clId="{EED3D3E7-5518-44F8-8186-31A285105760}" dt="2023-02-03T21:40:42.200" v="792"/>
          <ac:spMkLst>
            <pc:docMk/>
            <pc:sldMk cId="2654742094" sldId="269"/>
            <ac:spMk id="55" creationId="{D67B0961-B052-1C3A-793B-0D8501F2B059}"/>
          </ac:spMkLst>
        </pc:spChg>
        <pc:spChg chg="mod">
          <ac:chgData name="Thiago Henrique Gomes Panini" userId="cc6a5c77081c362d" providerId="LiveId" clId="{EED3D3E7-5518-44F8-8186-31A285105760}" dt="2023-02-03T21:40:42.200" v="792"/>
          <ac:spMkLst>
            <pc:docMk/>
            <pc:sldMk cId="2654742094" sldId="269"/>
            <ac:spMk id="56" creationId="{AE2F1CCF-F275-880D-93C1-14098954F0C5}"/>
          </ac:spMkLst>
        </pc:spChg>
        <pc:spChg chg="mod">
          <ac:chgData name="Thiago Henrique Gomes Panini" userId="cc6a5c77081c362d" providerId="LiveId" clId="{EED3D3E7-5518-44F8-8186-31A285105760}" dt="2023-02-03T21:40:42.200" v="792"/>
          <ac:spMkLst>
            <pc:docMk/>
            <pc:sldMk cId="2654742094" sldId="269"/>
            <ac:spMk id="57" creationId="{83B80DE5-A54C-772E-A956-5CDF969B4AF8}"/>
          </ac:spMkLst>
        </pc:spChg>
        <pc:spChg chg="mod">
          <ac:chgData name="Thiago Henrique Gomes Panini" userId="cc6a5c77081c362d" providerId="LiveId" clId="{EED3D3E7-5518-44F8-8186-31A285105760}" dt="2023-02-03T21:40:42.200" v="792"/>
          <ac:spMkLst>
            <pc:docMk/>
            <pc:sldMk cId="2654742094" sldId="269"/>
            <ac:spMk id="58" creationId="{7D7DAD0A-E2CF-8BDD-4D63-6279B7104C51}"/>
          </ac:spMkLst>
        </pc:spChg>
        <pc:spChg chg="mod">
          <ac:chgData name="Thiago Henrique Gomes Panini" userId="cc6a5c77081c362d" providerId="LiveId" clId="{EED3D3E7-5518-44F8-8186-31A285105760}" dt="2023-02-03T21:40:42.200" v="792"/>
          <ac:spMkLst>
            <pc:docMk/>
            <pc:sldMk cId="2654742094" sldId="269"/>
            <ac:spMk id="59" creationId="{4072F32A-3FA5-CC7D-CE85-1A2B7A724AA8}"/>
          </ac:spMkLst>
        </pc:spChg>
        <pc:spChg chg="mod">
          <ac:chgData name="Thiago Henrique Gomes Panini" userId="cc6a5c77081c362d" providerId="LiveId" clId="{EED3D3E7-5518-44F8-8186-31A285105760}" dt="2023-02-03T21:40:42.200" v="792"/>
          <ac:spMkLst>
            <pc:docMk/>
            <pc:sldMk cId="2654742094" sldId="269"/>
            <ac:spMk id="60" creationId="{0857709E-4921-906E-F68E-EC35D49917DA}"/>
          </ac:spMkLst>
        </pc:spChg>
        <pc:spChg chg="mod">
          <ac:chgData name="Thiago Henrique Gomes Panini" userId="cc6a5c77081c362d" providerId="LiveId" clId="{EED3D3E7-5518-44F8-8186-31A285105760}" dt="2023-02-03T21:40:42.200" v="792"/>
          <ac:spMkLst>
            <pc:docMk/>
            <pc:sldMk cId="2654742094" sldId="269"/>
            <ac:spMk id="61" creationId="{881E2923-D43B-573D-94ED-B7C840B70435}"/>
          </ac:spMkLst>
        </pc:spChg>
        <pc:spChg chg="mod">
          <ac:chgData name="Thiago Henrique Gomes Panini" userId="cc6a5c77081c362d" providerId="LiveId" clId="{EED3D3E7-5518-44F8-8186-31A285105760}" dt="2023-02-03T21:40:42.200" v="792"/>
          <ac:spMkLst>
            <pc:docMk/>
            <pc:sldMk cId="2654742094" sldId="269"/>
            <ac:spMk id="62" creationId="{1057C10D-03C2-21B8-FD4F-0ACAC096682B}"/>
          </ac:spMkLst>
        </pc:spChg>
        <pc:spChg chg="mod">
          <ac:chgData name="Thiago Henrique Gomes Panini" userId="cc6a5c77081c362d" providerId="LiveId" clId="{EED3D3E7-5518-44F8-8186-31A285105760}" dt="2023-02-03T21:40:42.200" v="792"/>
          <ac:spMkLst>
            <pc:docMk/>
            <pc:sldMk cId="2654742094" sldId="269"/>
            <ac:spMk id="63" creationId="{139F36AD-73E7-2CC7-A675-F14C6F7DA985}"/>
          </ac:spMkLst>
        </pc:spChg>
        <pc:spChg chg="mod">
          <ac:chgData name="Thiago Henrique Gomes Panini" userId="cc6a5c77081c362d" providerId="LiveId" clId="{EED3D3E7-5518-44F8-8186-31A285105760}" dt="2023-02-03T21:40:42.200" v="792"/>
          <ac:spMkLst>
            <pc:docMk/>
            <pc:sldMk cId="2654742094" sldId="269"/>
            <ac:spMk id="64" creationId="{BC82BEE9-7873-8365-3ADA-AB600265A486}"/>
          </ac:spMkLst>
        </pc:spChg>
        <pc:spChg chg="mod">
          <ac:chgData name="Thiago Henrique Gomes Panini" userId="cc6a5c77081c362d" providerId="LiveId" clId="{EED3D3E7-5518-44F8-8186-31A285105760}" dt="2023-02-03T21:40:42.200" v="792"/>
          <ac:spMkLst>
            <pc:docMk/>
            <pc:sldMk cId="2654742094" sldId="269"/>
            <ac:spMk id="65" creationId="{002E900B-6B17-9EBB-AD4B-6323728B21AF}"/>
          </ac:spMkLst>
        </pc:spChg>
        <pc:spChg chg="mod">
          <ac:chgData name="Thiago Henrique Gomes Panini" userId="cc6a5c77081c362d" providerId="LiveId" clId="{EED3D3E7-5518-44F8-8186-31A285105760}" dt="2023-02-03T21:40:42.200" v="792"/>
          <ac:spMkLst>
            <pc:docMk/>
            <pc:sldMk cId="2654742094" sldId="269"/>
            <ac:spMk id="66" creationId="{0CA1E16E-DABC-BD95-53A9-BF8032D4F47D}"/>
          </ac:spMkLst>
        </pc:spChg>
        <pc:spChg chg="mod">
          <ac:chgData name="Thiago Henrique Gomes Panini" userId="cc6a5c77081c362d" providerId="LiveId" clId="{EED3D3E7-5518-44F8-8186-31A285105760}" dt="2023-02-03T21:40:42.200" v="792"/>
          <ac:spMkLst>
            <pc:docMk/>
            <pc:sldMk cId="2654742094" sldId="269"/>
            <ac:spMk id="67" creationId="{50864C51-0DEC-9CB4-26EA-DBC2EAA5699B}"/>
          </ac:spMkLst>
        </pc:spChg>
        <pc:spChg chg="mod">
          <ac:chgData name="Thiago Henrique Gomes Panini" userId="cc6a5c77081c362d" providerId="LiveId" clId="{EED3D3E7-5518-44F8-8186-31A285105760}" dt="2023-02-03T21:40:42.200" v="792"/>
          <ac:spMkLst>
            <pc:docMk/>
            <pc:sldMk cId="2654742094" sldId="269"/>
            <ac:spMk id="68" creationId="{C65ABB68-A88F-4E1F-1828-50632F1DE105}"/>
          </ac:spMkLst>
        </pc:spChg>
        <pc:spChg chg="mod">
          <ac:chgData name="Thiago Henrique Gomes Panini" userId="cc6a5c77081c362d" providerId="LiveId" clId="{EED3D3E7-5518-44F8-8186-31A285105760}" dt="2023-02-03T21:40:42.200" v="792"/>
          <ac:spMkLst>
            <pc:docMk/>
            <pc:sldMk cId="2654742094" sldId="269"/>
            <ac:spMk id="69" creationId="{CB52953A-3010-F055-D1EF-6897891DC76A}"/>
          </ac:spMkLst>
        </pc:spChg>
        <pc:spChg chg="mod">
          <ac:chgData name="Thiago Henrique Gomes Panini" userId="cc6a5c77081c362d" providerId="LiveId" clId="{EED3D3E7-5518-44F8-8186-31A285105760}" dt="2023-02-03T21:40:42.200" v="792"/>
          <ac:spMkLst>
            <pc:docMk/>
            <pc:sldMk cId="2654742094" sldId="269"/>
            <ac:spMk id="70" creationId="{E4D98C6F-E545-32B7-97BA-ED3407A2AD1D}"/>
          </ac:spMkLst>
        </pc:spChg>
        <pc:spChg chg="mod">
          <ac:chgData name="Thiago Henrique Gomes Panini" userId="cc6a5c77081c362d" providerId="LiveId" clId="{EED3D3E7-5518-44F8-8186-31A285105760}" dt="2023-02-03T21:40:42.200" v="792"/>
          <ac:spMkLst>
            <pc:docMk/>
            <pc:sldMk cId="2654742094" sldId="269"/>
            <ac:spMk id="71" creationId="{C7F8B578-5430-4CC5-68EE-8749D172B4F2}"/>
          </ac:spMkLst>
        </pc:spChg>
        <pc:spChg chg="mod">
          <ac:chgData name="Thiago Henrique Gomes Panini" userId="cc6a5c77081c362d" providerId="LiveId" clId="{EED3D3E7-5518-44F8-8186-31A285105760}" dt="2023-02-03T21:40:42.200" v="792"/>
          <ac:spMkLst>
            <pc:docMk/>
            <pc:sldMk cId="2654742094" sldId="269"/>
            <ac:spMk id="72" creationId="{EF8EF934-885A-4E42-2E00-402644123764}"/>
          </ac:spMkLst>
        </pc:spChg>
        <pc:spChg chg="mod">
          <ac:chgData name="Thiago Henrique Gomes Panini" userId="cc6a5c77081c362d" providerId="LiveId" clId="{EED3D3E7-5518-44F8-8186-31A285105760}" dt="2023-02-03T21:40:42.200" v="792"/>
          <ac:spMkLst>
            <pc:docMk/>
            <pc:sldMk cId="2654742094" sldId="269"/>
            <ac:spMk id="76" creationId="{C5AD38AB-9EED-3F72-58D3-3882A63A2BBF}"/>
          </ac:spMkLst>
        </pc:spChg>
        <pc:spChg chg="mod">
          <ac:chgData name="Thiago Henrique Gomes Panini" userId="cc6a5c77081c362d" providerId="LiveId" clId="{EED3D3E7-5518-44F8-8186-31A285105760}" dt="2023-02-03T21:40:42.200" v="792"/>
          <ac:spMkLst>
            <pc:docMk/>
            <pc:sldMk cId="2654742094" sldId="269"/>
            <ac:spMk id="77" creationId="{718111B7-1B6A-240A-4EE6-0C75768D6492}"/>
          </ac:spMkLst>
        </pc:spChg>
        <pc:spChg chg="mod">
          <ac:chgData name="Thiago Henrique Gomes Panini" userId="cc6a5c77081c362d" providerId="LiveId" clId="{EED3D3E7-5518-44F8-8186-31A285105760}" dt="2023-02-03T21:40:42.200" v="792"/>
          <ac:spMkLst>
            <pc:docMk/>
            <pc:sldMk cId="2654742094" sldId="269"/>
            <ac:spMk id="78" creationId="{E73C0A37-DB90-1AC0-8B4A-DEAAFADB8913}"/>
          </ac:spMkLst>
        </pc:spChg>
        <pc:spChg chg="mod">
          <ac:chgData name="Thiago Henrique Gomes Panini" userId="cc6a5c77081c362d" providerId="LiveId" clId="{EED3D3E7-5518-44F8-8186-31A285105760}" dt="2023-02-03T21:40:42.200" v="792"/>
          <ac:spMkLst>
            <pc:docMk/>
            <pc:sldMk cId="2654742094" sldId="269"/>
            <ac:spMk id="79" creationId="{C09AB76E-9C1C-382D-6802-13D16D3D7DB4}"/>
          </ac:spMkLst>
        </pc:spChg>
        <pc:spChg chg="mod">
          <ac:chgData name="Thiago Henrique Gomes Panini" userId="cc6a5c77081c362d" providerId="LiveId" clId="{EED3D3E7-5518-44F8-8186-31A285105760}" dt="2023-02-03T21:40:42.200" v="792"/>
          <ac:spMkLst>
            <pc:docMk/>
            <pc:sldMk cId="2654742094" sldId="269"/>
            <ac:spMk id="80" creationId="{FAB3C47B-2D31-D528-911C-1663B5C8D7B5}"/>
          </ac:spMkLst>
        </pc:spChg>
        <pc:spChg chg="mod">
          <ac:chgData name="Thiago Henrique Gomes Panini" userId="cc6a5c77081c362d" providerId="LiveId" clId="{EED3D3E7-5518-44F8-8186-31A285105760}" dt="2023-02-03T21:40:42.200" v="792"/>
          <ac:spMkLst>
            <pc:docMk/>
            <pc:sldMk cId="2654742094" sldId="269"/>
            <ac:spMk id="81" creationId="{77D2BF12-9441-B865-F8A6-DE6D37EBD41B}"/>
          </ac:spMkLst>
        </pc:spChg>
        <pc:spChg chg="mod">
          <ac:chgData name="Thiago Henrique Gomes Panini" userId="cc6a5c77081c362d" providerId="LiveId" clId="{EED3D3E7-5518-44F8-8186-31A285105760}" dt="2023-02-03T21:40:42.200" v="792"/>
          <ac:spMkLst>
            <pc:docMk/>
            <pc:sldMk cId="2654742094" sldId="269"/>
            <ac:spMk id="82" creationId="{55C7DBFC-EBDB-A639-5A3C-4C1E41969333}"/>
          </ac:spMkLst>
        </pc:spChg>
        <pc:spChg chg="mod">
          <ac:chgData name="Thiago Henrique Gomes Panini" userId="cc6a5c77081c362d" providerId="LiveId" clId="{EED3D3E7-5518-44F8-8186-31A285105760}" dt="2023-02-03T21:40:42.200" v="792"/>
          <ac:spMkLst>
            <pc:docMk/>
            <pc:sldMk cId="2654742094" sldId="269"/>
            <ac:spMk id="83" creationId="{F4B7C915-714C-A647-79C2-CBC2A46021FD}"/>
          </ac:spMkLst>
        </pc:spChg>
        <pc:spChg chg="mod">
          <ac:chgData name="Thiago Henrique Gomes Panini" userId="cc6a5c77081c362d" providerId="LiveId" clId="{EED3D3E7-5518-44F8-8186-31A285105760}" dt="2023-02-03T21:40:42.200" v="792"/>
          <ac:spMkLst>
            <pc:docMk/>
            <pc:sldMk cId="2654742094" sldId="269"/>
            <ac:spMk id="84" creationId="{65FEF4B1-7B25-5891-18B1-2F0DF9791146}"/>
          </ac:spMkLst>
        </pc:spChg>
        <pc:spChg chg="mod">
          <ac:chgData name="Thiago Henrique Gomes Panini" userId="cc6a5c77081c362d" providerId="LiveId" clId="{EED3D3E7-5518-44F8-8186-31A285105760}" dt="2023-02-03T21:40:42.200" v="792"/>
          <ac:spMkLst>
            <pc:docMk/>
            <pc:sldMk cId="2654742094" sldId="269"/>
            <ac:spMk id="85" creationId="{C63B2C2C-4E62-5408-2D1F-D3603165B4E2}"/>
          </ac:spMkLst>
        </pc:spChg>
        <pc:spChg chg="mod">
          <ac:chgData name="Thiago Henrique Gomes Panini" userId="cc6a5c77081c362d" providerId="LiveId" clId="{EED3D3E7-5518-44F8-8186-31A285105760}" dt="2023-02-03T21:40:42.200" v="792"/>
          <ac:spMkLst>
            <pc:docMk/>
            <pc:sldMk cId="2654742094" sldId="269"/>
            <ac:spMk id="86" creationId="{0C98E43C-E2B1-A0F4-A02B-F19F977F2C1D}"/>
          </ac:spMkLst>
        </pc:spChg>
        <pc:spChg chg="mod">
          <ac:chgData name="Thiago Henrique Gomes Panini" userId="cc6a5c77081c362d" providerId="LiveId" clId="{EED3D3E7-5518-44F8-8186-31A285105760}" dt="2023-02-03T21:40:42.200" v="792"/>
          <ac:spMkLst>
            <pc:docMk/>
            <pc:sldMk cId="2654742094" sldId="269"/>
            <ac:spMk id="87" creationId="{2268711E-02C4-FD63-8F4C-9DBA629992AC}"/>
          </ac:spMkLst>
        </pc:spChg>
        <pc:spChg chg="mod">
          <ac:chgData name="Thiago Henrique Gomes Panini" userId="cc6a5c77081c362d" providerId="LiveId" clId="{EED3D3E7-5518-44F8-8186-31A285105760}" dt="2023-02-03T21:40:42.200" v="792"/>
          <ac:spMkLst>
            <pc:docMk/>
            <pc:sldMk cId="2654742094" sldId="269"/>
            <ac:spMk id="88" creationId="{C65FCBB4-DDE1-FCDD-0DCA-F06498235297}"/>
          </ac:spMkLst>
        </pc:spChg>
        <pc:spChg chg="mod">
          <ac:chgData name="Thiago Henrique Gomes Panini" userId="cc6a5c77081c362d" providerId="LiveId" clId="{EED3D3E7-5518-44F8-8186-31A285105760}" dt="2023-02-03T21:40:42.200" v="792"/>
          <ac:spMkLst>
            <pc:docMk/>
            <pc:sldMk cId="2654742094" sldId="269"/>
            <ac:spMk id="90" creationId="{4F3D2EE9-6637-06F4-BF3C-DFAEEE63FB07}"/>
          </ac:spMkLst>
        </pc:spChg>
        <pc:spChg chg="mod">
          <ac:chgData name="Thiago Henrique Gomes Panini" userId="cc6a5c77081c362d" providerId="LiveId" clId="{EED3D3E7-5518-44F8-8186-31A285105760}" dt="2023-02-03T21:40:42.200" v="792"/>
          <ac:spMkLst>
            <pc:docMk/>
            <pc:sldMk cId="2654742094" sldId="269"/>
            <ac:spMk id="91" creationId="{855ECCC0-5FF2-3427-0519-58F167770C45}"/>
          </ac:spMkLst>
        </pc:spChg>
        <pc:spChg chg="add mod">
          <ac:chgData name="Thiago Henrique Gomes Panini" userId="cc6a5c77081c362d" providerId="LiveId" clId="{EED3D3E7-5518-44F8-8186-31A285105760}" dt="2023-02-04T00:38:58.124" v="953" actId="1036"/>
          <ac:spMkLst>
            <pc:docMk/>
            <pc:sldMk cId="2654742094" sldId="269"/>
            <ac:spMk id="93" creationId="{845C2867-A52F-02B4-2D88-C72520089ADD}"/>
          </ac:spMkLst>
        </pc:spChg>
        <pc:grpChg chg="add del mod">
          <ac:chgData name="Thiago Henrique Gomes Panini" userId="cc6a5c77081c362d" providerId="LiveId" clId="{EED3D3E7-5518-44F8-8186-31A285105760}" dt="2023-02-03T21:40:46.338" v="797" actId="478"/>
          <ac:grpSpMkLst>
            <pc:docMk/>
            <pc:sldMk cId="2654742094" sldId="269"/>
            <ac:grpSpMk id="8" creationId="{59A2F530-9CBF-B06E-CC59-69B9C56281A1}"/>
          </ac:grpSpMkLst>
        </pc:grpChg>
        <pc:grpChg chg="mod">
          <ac:chgData name="Thiago Henrique Gomes Panini" userId="cc6a5c77081c362d" providerId="LiveId" clId="{EED3D3E7-5518-44F8-8186-31A285105760}" dt="2023-02-03T21:40:37.243" v="790" actId="1076"/>
          <ac:grpSpMkLst>
            <pc:docMk/>
            <pc:sldMk cId="2654742094" sldId="269"/>
            <ac:grpSpMk id="32" creationId="{D7A74DA2-803D-B48B-6686-45605B40CFB8}"/>
          </ac:grpSpMkLst>
        </pc:grpChg>
        <pc:grpChg chg="mod">
          <ac:chgData name="Thiago Henrique Gomes Panini" userId="cc6a5c77081c362d" providerId="LiveId" clId="{EED3D3E7-5518-44F8-8186-31A285105760}" dt="2023-02-03T21:40:37.243" v="790" actId="1076"/>
          <ac:grpSpMkLst>
            <pc:docMk/>
            <pc:sldMk cId="2654742094" sldId="269"/>
            <ac:grpSpMk id="33" creationId="{181BB504-29AD-2089-3261-34A779CA6E6A}"/>
          </ac:grpSpMkLst>
        </pc:grpChg>
        <pc:grpChg chg="add del mod">
          <ac:chgData name="Thiago Henrique Gomes Panini" userId="cc6a5c77081c362d" providerId="LiveId" clId="{EED3D3E7-5518-44F8-8186-31A285105760}" dt="2023-02-03T21:40:44.530" v="795"/>
          <ac:grpSpMkLst>
            <pc:docMk/>
            <pc:sldMk cId="2654742094" sldId="269"/>
            <ac:grpSpMk id="50" creationId="{E5024C9F-E5A0-238A-098A-40256AE171A3}"/>
          </ac:grpSpMkLst>
        </pc:grpChg>
        <pc:grpChg chg="mod">
          <ac:chgData name="Thiago Henrique Gomes Panini" userId="cc6a5c77081c362d" providerId="LiveId" clId="{EED3D3E7-5518-44F8-8186-31A285105760}" dt="2023-02-03T21:40:42.200" v="792"/>
          <ac:grpSpMkLst>
            <pc:docMk/>
            <pc:sldMk cId="2654742094" sldId="269"/>
            <ac:grpSpMk id="73" creationId="{811066FC-345A-3BB4-60ED-F87368E61BCD}"/>
          </ac:grpSpMkLst>
        </pc:grpChg>
        <pc:grpChg chg="mod">
          <ac:chgData name="Thiago Henrique Gomes Panini" userId="cc6a5c77081c362d" providerId="LiveId" clId="{EED3D3E7-5518-44F8-8186-31A285105760}" dt="2023-02-03T21:40:42.200" v="792"/>
          <ac:grpSpMkLst>
            <pc:docMk/>
            <pc:sldMk cId="2654742094" sldId="269"/>
            <ac:grpSpMk id="74" creationId="{69C14EED-7C56-2714-382F-17F852AC85DB}"/>
          </ac:grpSpMkLst>
        </pc:grpChg>
        <pc:grpChg chg="add mod">
          <ac:chgData name="Thiago Henrique Gomes Panini" userId="cc6a5c77081c362d" providerId="LiveId" clId="{EED3D3E7-5518-44F8-8186-31A285105760}" dt="2023-02-04T00:47:52.363" v="1063" actId="1076"/>
          <ac:grpSpMkLst>
            <pc:docMk/>
            <pc:sldMk cId="2654742094" sldId="269"/>
            <ac:grpSpMk id="94" creationId="{13728D5C-547E-1C92-9ABC-039AEF1DBFCE}"/>
          </ac:grpSpMkLst>
        </pc:grpChg>
        <pc:grpChg chg="del">
          <ac:chgData name="Thiago Henrique Gomes Panini" userId="cc6a5c77081c362d" providerId="LiveId" clId="{EED3D3E7-5518-44F8-8186-31A285105760}" dt="2023-02-03T21:41:58.820" v="842" actId="478"/>
          <ac:grpSpMkLst>
            <pc:docMk/>
            <pc:sldMk cId="2654742094" sldId="269"/>
            <ac:grpSpMk id="137" creationId="{38FBAED1-C2CD-E6B2-D9B7-496E44DD9A8A}"/>
          </ac:grpSpMkLst>
        </pc:grpChg>
        <pc:picChg chg="mod modCrop">
          <ac:chgData name="Thiago Henrique Gomes Panini" userId="cc6a5c77081c362d" providerId="LiveId" clId="{EED3D3E7-5518-44F8-8186-31A285105760}" dt="2023-02-03T21:56:46.363" v="893" actId="18131"/>
          <ac:picMkLst>
            <pc:docMk/>
            <pc:sldMk cId="2654742094" sldId="269"/>
            <ac:picMk id="2" creationId="{58B29FF3-C52F-448F-CE21-E6A83B41279C}"/>
          </ac:picMkLst>
        </pc:picChg>
        <pc:picChg chg="add mod">
          <ac:chgData name="Thiago Henrique Gomes Panini" userId="cc6a5c77081c362d" providerId="LiveId" clId="{EED3D3E7-5518-44F8-8186-31A285105760}" dt="2023-02-04T00:23:42.708" v="898" actId="1076"/>
          <ac:picMkLst>
            <pc:docMk/>
            <pc:sldMk cId="2654742094" sldId="269"/>
            <ac:picMk id="3" creationId="{BDE0194B-D491-188B-612F-969334182F4B}"/>
          </ac:picMkLst>
        </pc:picChg>
        <pc:picChg chg="add del mod">
          <ac:chgData name="Thiago Henrique Gomes Panini" userId="cc6a5c77081c362d" providerId="LiveId" clId="{EED3D3E7-5518-44F8-8186-31A285105760}" dt="2023-02-04T00:23:58.290" v="900" actId="478"/>
          <ac:picMkLst>
            <pc:docMk/>
            <pc:sldMk cId="2654742094" sldId="269"/>
            <ac:picMk id="4" creationId="{42F93A8C-E7B4-17EF-C342-BEF759FA7E12}"/>
          </ac:picMkLst>
        </pc:picChg>
        <pc:picChg chg="del mod">
          <ac:chgData name="Thiago Henrique Gomes Panini" userId="cc6a5c77081c362d" providerId="LiveId" clId="{EED3D3E7-5518-44F8-8186-31A285105760}" dt="2023-02-03T21:40:48.679" v="799" actId="478"/>
          <ac:picMkLst>
            <pc:docMk/>
            <pc:sldMk cId="2654742094" sldId="269"/>
            <ac:picMk id="4" creationId="{A0F5EB9D-2934-15D3-786E-E68DA9F084B0}"/>
          </ac:picMkLst>
        </pc:picChg>
        <pc:picChg chg="add mod">
          <ac:chgData name="Thiago Henrique Gomes Panini" userId="cc6a5c77081c362d" providerId="LiveId" clId="{EED3D3E7-5518-44F8-8186-31A285105760}" dt="2023-02-04T00:24:16.698" v="902" actId="1076"/>
          <ac:picMkLst>
            <pc:docMk/>
            <pc:sldMk cId="2654742094" sldId="269"/>
            <ac:picMk id="6" creationId="{65E19E96-2A3B-B524-6C7C-AE2C82C962F0}"/>
          </ac:picMkLst>
        </pc:picChg>
        <pc:picChg chg="mod">
          <ac:chgData name="Thiago Henrique Gomes Panini" userId="cc6a5c77081c362d" providerId="LiveId" clId="{EED3D3E7-5518-44F8-8186-31A285105760}" dt="2023-02-03T21:40:37.243" v="790" actId="1076"/>
          <ac:picMkLst>
            <pc:docMk/>
            <pc:sldMk cId="2654742094" sldId="269"/>
            <ac:picMk id="34" creationId="{22688B25-3585-352E-8AFB-43FCA9941625}"/>
          </ac:picMkLst>
        </pc:picChg>
        <pc:picChg chg="mod">
          <ac:chgData name="Thiago Henrique Gomes Panini" userId="cc6a5c77081c362d" providerId="LiveId" clId="{EED3D3E7-5518-44F8-8186-31A285105760}" dt="2023-02-03T21:40:42.200" v="792"/>
          <ac:picMkLst>
            <pc:docMk/>
            <pc:sldMk cId="2654742094" sldId="269"/>
            <ac:picMk id="75" creationId="{048A9E1F-46D6-2771-74ED-B7B98810B1B5}"/>
          </ac:picMkLst>
        </pc:picChg>
        <pc:picChg chg="add mod">
          <ac:chgData name="Thiago Henrique Gomes Panini" userId="cc6a5c77081c362d" providerId="LiveId" clId="{EED3D3E7-5518-44F8-8186-31A285105760}" dt="2023-02-04T00:38:58.124" v="953" actId="1036"/>
          <ac:picMkLst>
            <pc:docMk/>
            <pc:sldMk cId="2654742094" sldId="269"/>
            <ac:picMk id="92" creationId="{802AE781-29DF-6C75-2BDB-1BA2C6D29A01}"/>
          </ac:picMkLst>
        </pc:picChg>
      </pc:sldChg>
      <pc:sldChg chg="addSp delSp modSp add del mod">
        <pc:chgData name="Thiago Henrique Gomes Panini" userId="cc6a5c77081c362d" providerId="LiveId" clId="{EED3D3E7-5518-44F8-8186-31A285105760}" dt="2023-02-04T00:54:29.230" v="1307" actId="47"/>
        <pc:sldMkLst>
          <pc:docMk/>
          <pc:sldMk cId="1850223807" sldId="270"/>
        </pc:sldMkLst>
        <pc:spChg chg="del">
          <ac:chgData name="Thiago Henrique Gomes Panini" userId="cc6a5c77081c362d" providerId="LiveId" clId="{EED3D3E7-5518-44F8-8186-31A285105760}" dt="2023-02-04T00:41:04.867" v="957" actId="478"/>
          <ac:spMkLst>
            <pc:docMk/>
            <pc:sldMk cId="1850223807" sldId="270"/>
            <ac:spMk id="5" creationId="{C6A01FD5-84E5-2381-286B-F32C449D0633}"/>
          </ac:spMkLst>
        </pc:spChg>
        <pc:spChg chg="mod">
          <ac:chgData name="Thiago Henrique Gomes Panini" userId="cc6a5c77081c362d" providerId="LiveId" clId="{EED3D3E7-5518-44F8-8186-31A285105760}" dt="2023-02-04T00:51:01.711" v="1180" actId="1076"/>
          <ac:spMkLst>
            <pc:docMk/>
            <pc:sldMk cId="1850223807" sldId="270"/>
            <ac:spMk id="7" creationId="{9D4D2DD9-285D-E6D7-3E3F-33C164A979F7}"/>
          </ac:spMkLst>
        </pc:spChg>
        <pc:spChg chg="add del mod ord">
          <ac:chgData name="Thiago Henrique Gomes Panini" userId="cc6a5c77081c362d" providerId="LiveId" clId="{EED3D3E7-5518-44F8-8186-31A285105760}" dt="2023-02-04T00:43:12.045" v="992" actId="21"/>
          <ac:spMkLst>
            <pc:docMk/>
            <pc:sldMk cId="1850223807" sldId="270"/>
            <ac:spMk id="11" creationId="{441C4371-5E3B-611A-5899-C575DAA77645}"/>
          </ac:spMkLst>
        </pc:spChg>
        <pc:spChg chg="add del mod ord">
          <ac:chgData name="Thiago Henrique Gomes Panini" userId="cc6a5c77081c362d" providerId="LiveId" clId="{EED3D3E7-5518-44F8-8186-31A285105760}" dt="2023-02-04T00:50:46.876" v="1165" actId="21"/>
          <ac:spMkLst>
            <pc:docMk/>
            <pc:sldMk cId="1850223807" sldId="270"/>
            <ac:spMk id="12" creationId="{4C79591C-591D-6CAF-4F0A-0AF3BE79F4F2}"/>
          </ac:spMkLst>
        </pc:spChg>
        <pc:spChg chg="add del mod ord">
          <ac:chgData name="Thiago Henrique Gomes Panini" userId="cc6a5c77081c362d" providerId="LiveId" clId="{EED3D3E7-5518-44F8-8186-31A285105760}" dt="2023-02-04T00:44:52.146" v="1016" actId="478"/>
          <ac:spMkLst>
            <pc:docMk/>
            <pc:sldMk cId="1850223807" sldId="270"/>
            <ac:spMk id="15" creationId="{3CC37D67-E7E0-CA9D-1E64-355783C8B715}"/>
          </ac:spMkLst>
        </pc:spChg>
        <pc:spChg chg="add del mod ord">
          <ac:chgData name="Thiago Henrique Gomes Panini" userId="cc6a5c77081c362d" providerId="LiveId" clId="{EED3D3E7-5518-44F8-8186-31A285105760}" dt="2023-02-04T00:48:56.778" v="1074" actId="478"/>
          <ac:spMkLst>
            <pc:docMk/>
            <pc:sldMk cId="1850223807" sldId="270"/>
            <ac:spMk id="18" creationId="{9D33A7A1-AE5A-720B-343B-78A676F9588A}"/>
          </ac:spMkLst>
        </pc:spChg>
        <pc:spChg chg="mod">
          <ac:chgData name="Thiago Henrique Gomes Panini" userId="cc6a5c77081c362d" providerId="LiveId" clId="{EED3D3E7-5518-44F8-8186-31A285105760}" dt="2023-02-04T00:51:02.347" v="1181"/>
          <ac:spMkLst>
            <pc:docMk/>
            <pc:sldMk cId="1850223807" sldId="270"/>
            <ac:spMk id="22" creationId="{35700495-9367-9282-8A11-494A0144A0BB}"/>
          </ac:spMkLst>
        </pc:spChg>
        <pc:grpChg chg="add mod">
          <ac:chgData name="Thiago Henrique Gomes Panini" userId="cc6a5c77081c362d" providerId="LiveId" clId="{EED3D3E7-5518-44F8-8186-31A285105760}" dt="2023-02-04T00:51:15.074" v="1183" actId="1076"/>
          <ac:grpSpMkLst>
            <pc:docMk/>
            <pc:sldMk cId="1850223807" sldId="270"/>
            <ac:grpSpMk id="20" creationId="{2C58617F-20D6-3A0B-2F37-1A6CA775E1DD}"/>
          </ac:grpSpMkLst>
        </pc:grpChg>
        <pc:grpChg chg="add del">
          <ac:chgData name="Thiago Henrique Gomes Panini" userId="cc6a5c77081c362d" providerId="LiveId" clId="{EED3D3E7-5518-44F8-8186-31A285105760}" dt="2023-02-04T00:50:46.876" v="1165" actId="21"/>
          <ac:grpSpMkLst>
            <pc:docMk/>
            <pc:sldMk cId="1850223807" sldId="270"/>
            <ac:grpSpMk id="94" creationId="{13728D5C-547E-1C92-9ABC-039AEF1DBFCE}"/>
          </ac:grpSpMkLst>
        </pc:grpChg>
        <pc:picChg chg="del">
          <ac:chgData name="Thiago Henrique Gomes Panini" userId="cc6a5c77081c362d" providerId="LiveId" clId="{EED3D3E7-5518-44F8-8186-31A285105760}" dt="2023-02-04T00:41:07.466" v="958" actId="478"/>
          <ac:picMkLst>
            <pc:docMk/>
            <pc:sldMk cId="1850223807" sldId="270"/>
            <ac:picMk id="2" creationId="{58B29FF3-C52F-448F-CE21-E6A83B41279C}"/>
          </ac:picMkLst>
        </pc:picChg>
        <pc:picChg chg="del mod">
          <ac:chgData name="Thiago Henrique Gomes Panini" userId="cc6a5c77081c362d" providerId="LiveId" clId="{EED3D3E7-5518-44F8-8186-31A285105760}" dt="2023-02-04T00:44:37.470" v="1011" actId="478"/>
          <ac:picMkLst>
            <pc:docMk/>
            <pc:sldMk cId="1850223807" sldId="270"/>
            <ac:picMk id="3" creationId="{BDE0194B-D491-188B-612F-969334182F4B}"/>
          </ac:picMkLst>
        </pc:picChg>
        <pc:picChg chg="mod">
          <ac:chgData name="Thiago Henrique Gomes Panini" userId="cc6a5c77081c362d" providerId="LiveId" clId="{EED3D3E7-5518-44F8-8186-31A285105760}" dt="2023-02-04T00:51:01.711" v="1180" actId="1076"/>
          <ac:picMkLst>
            <pc:docMk/>
            <pc:sldMk cId="1850223807" sldId="270"/>
            <ac:picMk id="6" creationId="{65E19E96-2A3B-B524-6C7C-AE2C82C962F0}"/>
          </ac:picMkLst>
        </pc:picChg>
        <pc:picChg chg="add del mod ord modCrop">
          <ac:chgData name="Thiago Henrique Gomes Panini" userId="cc6a5c77081c362d" providerId="LiveId" clId="{EED3D3E7-5518-44F8-8186-31A285105760}" dt="2023-02-04T00:42:33.940" v="983" actId="478"/>
          <ac:picMkLst>
            <pc:docMk/>
            <pc:sldMk cId="1850223807" sldId="270"/>
            <ac:picMk id="8" creationId="{F3BB7D64-D702-39EC-BC50-33C445FF58A5}"/>
          </ac:picMkLst>
        </pc:picChg>
        <pc:picChg chg="add del mod ord modCrop">
          <ac:chgData name="Thiago Henrique Gomes Panini" userId="cc6a5c77081c362d" providerId="LiveId" clId="{EED3D3E7-5518-44F8-8186-31A285105760}" dt="2023-02-04T00:50:46.876" v="1165" actId="21"/>
          <ac:picMkLst>
            <pc:docMk/>
            <pc:sldMk cId="1850223807" sldId="270"/>
            <ac:picMk id="10" creationId="{3098EE48-24BF-4FAD-4D94-65D842DEEE68}"/>
          </ac:picMkLst>
        </pc:picChg>
        <pc:picChg chg="add del mod ord modCrop">
          <ac:chgData name="Thiago Henrique Gomes Panini" userId="cc6a5c77081c362d" providerId="LiveId" clId="{EED3D3E7-5518-44F8-8186-31A285105760}" dt="2023-02-04T00:45:19.623" v="1027" actId="478"/>
          <ac:picMkLst>
            <pc:docMk/>
            <pc:sldMk cId="1850223807" sldId="270"/>
            <ac:picMk id="14" creationId="{64EA2E27-D88A-5F68-4332-59BA3724B635}"/>
          </ac:picMkLst>
        </pc:picChg>
        <pc:picChg chg="add mod ord modCrop">
          <ac:chgData name="Thiago Henrique Gomes Panini" userId="cc6a5c77081c362d" providerId="LiveId" clId="{EED3D3E7-5518-44F8-8186-31A285105760}" dt="2023-02-04T00:51:01.711" v="1180" actId="1076"/>
          <ac:picMkLst>
            <pc:docMk/>
            <pc:sldMk cId="1850223807" sldId="270"/>
            <ac:picMk id="17" creationId="{5253E11C-FCA0-93B1-9200-E63C86896914}"/>
          </ac:picMkLst>
        </pc:picChg>
        <pc:picChg chg="add mod">
          <ac:chgData name="Thiago Henrique Gomes Panini" userId="cc6a5c77081c362d" providerId="LiveId" clId="{EED3D3E7-5518-44F8-8186-31A285105760}" dt="2023-02-04T00:51:19.944" v="1184" actId="14100"/>
          <ac:picMkLst>
            <pc:docMk/>
            <pc:sldMk cId="1850223807" sldId="270"/>
            <ac:picMk id="19" creationId="{1AE3D331-EE40-948D-0988-ABE9BD3F962B}"/>
          </ac:picMkLst>
        </pc:picChg>
        <pc:picChg chg="mod">
          <ac:chgData name="Thiago Henrique Gomes Panini" userId="cc6a5c77081c362d" providerId="LiveId" clId="{EED3D3E7-5518-44F8-8186-31A285105760}" dt="2023-02-04T00:51:02.347" v="1181"/>
          <ac:picMkLst>
            <pc:docMk/>
            <pc:sldMk cId="1850223807" sldId="270"/>
            <ac:picMk id="21" creationId="{CC1F13EB-6121-EC0A-8FA4-2C629156A278}"/>
          </ac:picMkLst>
        </pc:picChg>
      </pc:sldChg>
      <pc:sldChg chg="addSp delSp modSp add mod">
        <pc:chgData name="Thiago Henrique Gomes Panini" userId="cc6a5c77081c362d" providerId="LiveId" clId="{EED3D3E7-5518-44F8-8186-31A285105760}" dt="2023-02-04T00:53:40" v="1260" actId="21"/>
        <pc:sldMkLst>
          <pc:docMk/>
          <pc:sldMk cId="3297997195" sldId="271"/>
        </pc:sldMkLst>
        <pc:spChg chg="add del mod ord">
          <ac:chgData name="Thiago Henrique Gomes Panini" userId="cc6a5c77081c362d" providerId="LiveId" clId="{EED3D3E7-5518-44F8-8186-31A285105760}" dt="2023-02-04T00:48:54.347" v="1072" actId="478"/>
          <ac:spMkLst>
            <pc:docMk/>
            <pc:sldMk cId="3297997195" sldId="271"/>
            <ac:spMk id="4" creationId="{9E6F2502-2587-ACEE-A37D-53F8887831F0}"/>
          </ac:spMkLst>
        </pc:spChg>
        <pc:spChg chg="del">
          <ac:chgData name="Thiago Henrique Gomes Panini" userId="cc6a5c77081c362d" providerId="LiveId" clId="{EED3D3E7-5518-44F8-8186-31A285105760}" dt="2023-02-04T00:48:08.379" v="1067" actId="478"/>
          <ac:spMkLst>
            <pc:docMk/>
            <pc:sldMk cId="3297997195" sldId="271"/>
            <ac:spMk id="7" creationId="{9D4D2DD9-285D-E6D7-3E3F-33C164A979F7}"/>
          </ac:spMkLst>
        </pc:spChg>
        <pc:spChg chg="add mod">
          <ac:chgData name="Thiago Henrique Gomes Panini" userId="cc6a5c77081c362d" providerId="LiveId" clId="{EED3D3E7-5518-44F8-8186-31A285105760}" dt="2023-02-04T00:51:24.640" v="1185" actId="1076"/>
          <ac:spMkLst>
            <pc:docMk/>
            <pc:sldMk cId="3297997195" sldId="271"/>
            <ac:spMk id="8" creationId="{2BFC3925-8899-2F84-1558-5AB2B4553FB7}"/>
          </ac:spMkLst>
        </pc:spChg>
        <pc:spChg chg="del">
          <ac:chgData name="Thiago Henrique Gomes Panini" userId="cc6a5c77081c362d" providerId="LiveId" clId="{EED3D3E7-5518-44F8-8186-31A285105760}" dt="2023-02-04T00:47:03.559" v="1051" actId="478"/>
          <ac:spMkLst>
            <pc:docMk/>
            <pc:sldMk cId="3297997195" sldId="271"/>
            <ac:spMk id="12" creationId="{4C79591C-591D-6CAF-4F0A-0AF3BE79F4F2}"/>
          </ac:spMkLst>
        </pc:spChg>
        <pc:spChg chg="mod">
          <ac:chgData name="Thiago Henrique Gomes Panini" userId="cc6a5c77081c362d" providerId="LiveId" clId="{EED3D3E7-5518-44F8-8186-31A285105760}" dt="2023-02-04T00:50:53.694" v="1178" actId="20577"/>
          <ac:spMkLst>
            <pc:docMk/>
            <pc:sldMk cId="3297997195" sldId="271"/>
            <ac:spMk id="13" creationId="{DF8212E6-054A-809E-38B5-6723C4C2BF25}"/>
          </ac:spMkLst>
        </pc:spChg>
        <pc:spChg chg="del mod">
          <ac:chgData name="Thiago Henrique Gomes Panini" userId="cc6a5c77081c362d" providerId="LiveId" clId="{EED3D3E7-5518-44F8-8186-31A285105760}" dt="2023-02-04T00:48:54.984" v="1073" actId="478"/>
          <ac:spMkLst>
            <pc:docMk/>
            <pc:sldMk cId="3297997195" sldId="271"/>
            <ac:spMk id="18" creationId="{9D33A7A1-AE5A-720B-343B-78A676F9588A}"/>
          </ac:spMkLst>
        </pc:spChg>
        <pc:spChg chg="mod">
          <ac:chgData name="Thiago Henrique Gomes Panini" userId="cc6a5c77081c362d" providerId="LiveId" clId="{EED3D3E7-5518-44F8-8186-31A285105760}" dt="2023-02-04T00:49:53.742" v="1116" actId="20577"/>
          <ac:spMkLst>
            <pc:docMk/>
            <pc:sldMk cId="3297997195" sldId="271"/>
            <ac:spMk id="93" creationId="{845C2867-A52F-02B4-2D88-C72520089ADD}"/>
          </ac:spMkLst>
        </pc:spChg>
        <pc:grpChg chg="add mod">
          <ac:chgData name="Thiago Henrique Gomes Panini" userId="cc6a5c77081c362d" providerId="LiveId" clId="{EED3D3E7-5518-44F8-8186-31A285105760}" dt="2023-02-04T00:51:24.640" v="1185" actId="1076"/>
          <ac:grpSpMkLst>
            <pc:docMk/>
            <pc:sldMk cId="3297997195" sldId="271"/>
            <ac:grpSpMk id="9" creationId="{18FCCD05-152E-D40D-3365-7F117C3A1848}"/>
          </ac:grpSpMkLst>
        </pc:grpChg>
        <pc:grpChg chg="del">
          <ac:chgData name="Thiago Henrique Gomes Panini" userId="cc6a5c77081c362d" providerId="LiveId" clId="{EED3D3E7-5518-44F8-8186-31A285105760}" dt="2023-02-04T00:50:57.059" v="1179" actId="21"/>
          <ac:grpSpMkLst>
            <pc:docMk/>
            <pc:sldMk cId="3297997195" sldId="271"/>
            <ac:grpSpMk id="94" creationId="{13728D5C-547E-1C92-9ABC-039AEF1DBFCE}"/>
          </ac:grpSpMkLst>
        </pc:grpChg>
        <pc:picChg chg="add del mod ord modCrop">
          <ac:chgData name="Thiago Henrique Gomes Panini" userId="cc6a5c77081c362d" providerId="LiveId" clId="{EED3D3E7-5518-44F8-8186-31A285105760}" dt="2023-02-04T00:50:57.059" v="1179" actId="21"/>
          <ac:picMkLst>
            <pc:docMk/>
            <pc:sldMk cId="3297997195" sldId="271"/>
            <ac:picMk id="3" creationId="{0536674C-483E-11AD-8C95-AB3FD511EE18}"/>
          </ac:picMkLst>
        </pc:picChg>
        <pc:picChg chg="add mod">
          <ac:chgData name="Thiago Henrique Gomes Panini" userId="cc6a5c77081c362d" providerId="LiveId" clId="{EED3D3E7-5518-44F8-8186-31A285105760}" dt="2023-02-04T00:51:24.640" v="1185" actId="1076"/>
          <ac:picMkLst>
            <pc:docMk/>
            <pc:sldMk cId="3297997195" sldId="271"/>
            <ac:picMk id="5" creationId="{2230246C-631B-8A4F-77AE-A2E5A2E34BBD}"/>
          </ac:picMkLst>
        </pc:picChg>
        <pc:picChg chg="del">
          <ac:chgData name="Thiago Henrique Gomes Panini" userId="cc6a5c77081c362d" providerId="LiveId" clId="{EED3D3E7-5518-44F8-8186-31A285105760}" dt="2023-02-04T00:48:08.379" v="1067" actId="478"/>
          <ac:picMkLst>
            <pc:docMk/>
            <pc:sldMk cId="3297997195" sldId="271"/>
            <ac:picMk id="6" creationId="{65E19E96-2A3B-B524-6C7C-AE2C82C962F0}"/>
          </ac:picMkLst>
        </pc:picChg>
        <pc:picChg chg="del">
          <ac:chgData name="Thiago Henrique Gomes Panini" userId="cc6a5c77081c362d" providerId="LiveId" clId="{EED3D3E7-5518-44F8-8186-31A285105760}" dt="2023-02-04T00:47:04.344" v="1052" actId="478"/>
          <ac:picMkLst>
            <pc:docMk/>
            <pc:sldMk cId="3297997195" sldId="271"/>
            <ac:picMk id="10" creationId="{3098EE48-24BF-4FAD-4D94-65D842DEEE68}"/>
          </ac:picMkLst>
        </pc:picChg>
        <pc:picChg chg="mod">
          <ac:chgData name="Thiago Henrique Gomes Panini" userId="cc6a5c77081c362d" providerId="LiveId" clId="{EED3D3E7-5518-44F8-8186-31A285105760}" dt="2023-02-04T00:50:48.054" v="1166"/>
          <ac:picMkLst>
            <pc:docMk/>
            <pc:sldMk cId="3297997195" sldId="271"/>
            <ac:picMk id="11" creationId="{FCDAEB98-C547-DAD0-9984-AE0F41CB8BBF}"/>
          </ac:picMkLst>
        </pc:picChg>
        <pc:picChg chg="add del mod ord">
          <ac:chgData name="Thiago Henrique Gomes Panini" userId="cc6a5c77081c362d" providerId="LiveId" clId="{EED3D3E7-5518-44F8-8186-31A285105760}" dt="2023-02-04T00:53:40" v="1260" actId="21"/>
          <ac:picMkLst>
            <pc:docMk/>
            <pc:sldMk cId="3297997195" sldId="271"/>
            <ac:picMk id="14" creationId="{47C1588B-84A1-3BC2-7560-F2284FED7B48}"/>
          </ac:picMkLst>
        </pc:picChg>
        <pc:picChg chg="del">
          <ac:chgData name="Thiago Henrique Gomes Panini" userId="cc6a5c77081c362d" providerId="LiveId" clId="{EED3D3E7-5518-44F8-8186-31A285105760}" dt="2023-02-04T00:48:08.379" v="1067" actId="478"/>
          <ac:picMkLst>
            <pc:docMk/>
            <pc:sldMk cId="3297997195" sldId="271"/>
            <ac:picMk id="17" creationId="{5253E11C-FCA0-93B1-9200-E63C86896914}"/>
          </ac:picMkLst>
        </pc:picChg>
      </pc:sldChg>
      <pc:sldChg chg="addSp delSp modSp add del mod">
        <pc:chgData name="Thiago Henrique Gomes Panini" userId="cc6a5c77081c362d" providerId="LiveId" clId="{EED3D3E7-5518-44F8-8186-31A285105760}" dt="2023-02-04T00:54:32.223" v="1308" actId="47"/>
        <pc:sldMkLst>
          <pc:docMk/>
          <pc:sldMk cId="4156075848" sldId="272"/>
        </pc:sldMkLst>
        <pc:spChg chg="del">
          <ac:chgData name="Thiago Henrique Gomes Panini" userId="cc6a5c77081c362d" providerId="LiveId" clId="{EED3D3E7-5518-44F8-8186-31A285105760}" dt="2023-02-04T00:52:01.736" v="1190" actId="478"/>
          <ac:spMkLst>
            <pc:docMk/>
            <pc:sldMk cId="4156075848" sldId="272"/>
            <ac:spMk id="5" creationId="{C6A01FD5-84E5-2381-286B-F32C449D0633}"/>
          </ac:spMkLst>
        </pc:spChg>
        <pc:picChg chg="del">
          <ac:chgData name="Thiago Henrique Gomes Panini" userId="cc6a5c77081c362d" providerId="LiveId" clId="{EED3D3E7-5518-44F8-8186-31A285105760}" dt="2023-02-04T00:52:04.434" v="1191" actId="478"/>
          <ac:picMkLst>
            <pc:docMk/>
            <pc:sldMk cId="4156075848" sldId="272"/>
            <ac:picMk id="2" creationId="{58B29FF3-C52F-448F-CE21-E6A83B41279C}"/>
          </ac:picMkLst>
        </pc:picChg>
        <pc:picChg chg="del mod ord">
          <ac:chgData name="Thiago Henrique Gomes Panini" userId="cc6a5c77081c362d" providerId="LiveId" clId="{EED3D3E7-5518-44F8-8186-31A285105760}" dt="2023-02-04T00:53:01.788" v="1205" actId="478"/>
          <ac:picMkLst>
            <pc:docMk/>
            <pc:sldMk cId="4156075848" sldId="272"/>
            <ac:picMk id="3" creationId="{BDE0194B-D491-188B-612F-969334182F4B}"/>
          </ac:picMkLst>
        </pc:picChg>
        <pc:picChg chg="add del mod ord">
          <ac:chgData name="Thiago Henrique Gomes Panini" userId="cc6a5c77081c362d" providerId="LiveId" clId="{EED3D3E7-5518-44F8-8186-31A285105760}" dt="2023-02-04T00:54:02.379" v="1267" actId="478"/>
          <ac:picMkLst>
            <pc:docMk/>
            <pc:sldMk cId="4156075848" sldId="272"/>
            <ac:picMk id="4" creationId="{2600DFEB-BE5C-C85F-D9BB-96EC2AD98762}"/>
          </ac:picMkLst>
        </pc:picChg>
        <pc:picChg chg="del">
          <ac:chgData name="Thiago Henrique Gomes Panini" userId="cc6a5c77081c362d" providerId="LiveId" clId="{EED3D3E7-5518-44F8-8186-31A285105760}" dt="2023-02-04T00:51:53.576" v="1188" actId="478"/>
          <ac:picMkLst>
            <pc:docMk/>
            <pc:sldMk cId="4156075848" sldId="272"/>
            <ac:picMk id="6" creationId="{65E19E96-2A3B-B524-6C7C-AE2C82C962F0}"/>
          </ac:picMkLst>
        </pc:picChg>
        <pc:picChg chg="add mod ord">
          <ac:chgData name="Thiago Henrique Gomes Panini" userId="cc6a5c77081c362d" providerId="LiveId" clId="{EED3D3E7-5518-44F8-8186-31A285105760}" dt="2023-02-04T00:54:00.719" v="1266" actId="167"/>
          <ac:picMkLst>
            <pc:docMk/>
            <pc:sldMk cId="4156075848" sldId="272"/>
            <ac:picMk id="8" creationId="{A1E272F9-F781-718E-D6CF-45FB9A0C468A}"/>
          </ac:picMkLst>
        </pc:picChg>
      </pc:sldChg>
      <pc:sldChg chg="addSp delSp modSp add mod">
        <pc:chgData name="Thiago Henrique Gomes Panini" userId="cc6a5c77081c362d" providerId="LiveId" clId="{EED3D3E7-5518-44F8-8186-31A285105760}" dt="2023-02-04T00:52:42.225" v="1200"/>
        <pc:sldMkLst>
          <pc:docMk/>
          <pc:sldMk cId="3240224218" sldId="273"/>
        </pc:sldMkLst>
        <pc:spChg chg="del">
          <ac:chgData name="Thiago Henrique Gomes Panini" userId="cc6a5c77081c362d" providerId="LiveId" clId="{EED3D3E7-5518-44F8-8186-31A285105760}" dt="2023-02-04T00:52:16.544" v="1193" actId="478"/>
          <ac:spMkLst>
            <pc:docMk/>
            <pc:sldMk cId="3240224218" sldId="273"/>
            <ac:spMk id="7" creationId="{9D4D2DD9-285D-E6D7-3E3F-33C164A979F7}"/>
          </ac:spMkLst>
        </pc:spChg>
        <pc:spChg chg="mod">
          <ac:chgData name="Thiago Henrique Gomes Panini" userId="cc6a5c77081c362d" providerId="LiveId" clId="{EED3D3E7-5518-44F8-8186-31A285105760}" dt="2023-02-04T00:52:24.002" v="1194"/>
          <ac:spMkLst>
            <pc:docMk/>
            <pc:sldMk cId="3240224218" sldId="273"/>
            <ac:spMk id="10" creationId="{DA61BA44-3DF4-5BD2-BF45-FD242FE20FBE}"/>
          </ac:spMkLst>
        </pc:spChg>
        <pc:spChg chg="mod">
          <ac:chgData name="Thiago Henrique Gomes Panini" userId="cc6a5c77081c362d" providerId="LiveId" clId="{EED3D3E7-5518-44F8-8186-31A285105760}" dt="2023-02-04T00:52:25.757" v="1196"/>
          <ac:spMkLst>
            <pc:docMk/>
            <pc:sldMk cId="3240224218" sldId="273"/>
            <ac:spMk id="14" creationId="{CDD596DA-7A34-878A-A057-8CD5FB3DEA25}"/>
          </ac:spMkLst>
        </pc:spChg>
        <pc:spChg chg="mod">
          <ac:chgData name="Thiago Henrique Gomes Panini" userId="cc6a5c77081c362d" providerId="LiveId" clId="{EED3D3E7-5518-44F8-8186-31A285105760}" dt="2023-02-04T00:52:42.225" v="1200"/>
          <ac:spMkLst>
            <pc:docMk/>
            <pc:sldMk cId="3240224218" sldId="273"/>
            <ac:spMk id="18" creationId="{386BF4F2-A08A-4FAF-0AFC-D2657B74E0EE}"/>
          </ac:spMkLst>
        </pc:spChg>
        <pc:grpChg chg="add del mod">
          <ac:chgData name="Thiago Henrique Gomes Panini" userId="cc6a5c77081c362d" providerId="LiveId" clId="{EED3D3E7-5518-44F8-8186-31A285105760}" dt="2023-02-04T00:52:25.294" v="1195"/>
          <ac:grpSpMkLst>
            <pc:docMk/>
            <pc:sldMk cId="3240224218" sldId="273"/>
            <ac:grpSpMk id="8" creationId="{2E5F205E-038D-79CA-1ADE-D81208B0590A}"/>
          </ac:grpSpMkLst>
        </pc:grpChg>
        <pc:grpChg chg="add del mod">
          <ac:chgData name="Thiago Henrique Gomes Panini" userId="cc6a5c77081c362d" providerId="LiveId" clId="{EED3D3E7-5518-44F8-8186-31A285105760}" dt="2023-02-04T00:52:26.370" v="1197"/>
          <ac:grpSpMkLst>
            <pc:docMk/>
            <pc:sldMk cId="3240224218" sldId="273"/>
            <ac:grpSpMk id="12" creationId="{03D08CA5-B179-4E4B-0302-933E9B364778}"/>
          </ac:grpSpMkLst>
        </pc:grpChg>
        <pc:grpChg chg="add mod">
          <ac:chgData name="Thiago Henrique Gomes Panini" userId="cc6a5c77081c362d" providerId="LiveId" clId="{EED3D3E7-5518-44F8-8186-31A285105760}" dt="2023-02-04T00:52:29.387" v="1199" actId="1076"/>
          <ac:grpSpMkLst>
            <pc:docMk/>
            <pc:sldMk cId="3240224218" sldId="273"/>
            <ac:grpSpMk id="16" creationId="{5FDC33FF-8E15-6881-3BA1-23AE5DAFF0E2}"/>
          </ac:grpSpMkLst>
        </pc:grpChg>
        <pc:picChg chg="del">
          <ac:chgData name="Thiago Henrique Gomes Panini" userId="cc6a5c77081c362d" providerId="LiveId" clId="{EED3D3E7-5518-44F8-8186-31A285105760}" dt="2023-02-04T00:52:16.544" v="1193" actId="478"/>
          <ac:picMkLst>
            <pc:docMk/>
            <pc:sldMk cId="3240224218" sldId="273"/>
            <ac:picMk id="3" creationId="{BDE0194B-D491-188B-612F-969334182F4B}"/>
          </ac:picMkLst>
        </pc:picChg>
        <pc:picChg chg="add del mod">
          <ac:chgData name="Thiago Henrique Gomes Panini" userId="cc6a5c77081c362d" providerId="LiveId" clId="{EED3D3E7-5518-44F8-8186-31A285105760}" dt="2023-02-04T00:52:25.294" v="1195"/>
          <ac:picMkLst>
            <pc:docMk/>
            <pc:sldMk cId="3240224218" sldId="273"/>
            <ac:picMk id="4" creationId="{D9656FC0-5A78-0078-51B8-CCB0D7E03851}"/>
          </ac:picMkLst>
        </pc:picChg>
        <pc:picChg chg="del">
          <ac:chgData name="Thiago Henrique Gomes Panini" userId="cc6a5c77081c362d" providerId="LiveId" clId="{EED3D3E7-5518-44F8-8186-31A285105760}" dt="2023-02-04T00:52:16.544" v="1193" actId="478"/>
          <ac:picMkLst>
            <pc:docMk/>
            <pc:sldMk cId="3240224218" sldId="273"/>
            <ac:picMk id="6" creationId="{65E19E96-2A3B-B524-6C7C-AE2C82C962F0}"/>
          </ac:picMkLst>
        </pc:picChg>
        <pc:picChg chg="mod">
          <ac:chgData name="Thiago Henrique Gomes Panini" userId="cc6a5c77081c362d" providerId="LiveId" clId="{EED3D3E7-5518-44F8-8186-31A285105760}" dt="2023-02-04T00:52:24.002" v="1194"/>
          <ac:picMkLst>
            <pc:docMk/>
            <pc:sldMk cId="3240224218" sldId="273"/>
            <ac:picMk id="9" creationId="{93155CFF-7F58-57D5-616A-1325FCDA6CDF}"/>
          </ac:picMkLst>
        </pc:picChg>
        <pc:picChg chg="add del mod">
          <ac:chgData name="Thiago Henrique Gomes Panini" userId="cc6a5c77081c362d" providerId="LiveId" clId="{EED3D3E7-5518-44F8-8186-31A285105760}" dt="2023-02-04T00:52:26.370" v="1197"/>
          <ac:picMkLst>
            <pc:docMk/>
            <pc:sldMk cId="3240224218" sldId="273"/>
            <ac:picMk id="11" creationId="{74A1CB39-A709-93B6-A20C-963800736570}"/>
          </ac:picMkLst>
        </pc:picChg>
        <pc:picChg chg="mod">
          <ac:chgData name="Thiago Henrique Gomes Panini" userId="cc6a5c77081c362d" providerId="LiveId" clId="{EED3D3E7-5518-44F8-8186-31A285105760}" dt="2023-02-04T00:52:25.757" v="1196"/>
          <ac:picMkLst>
            <pc:docMk/>
            <pc:sldMk cId="3240224218" sldId="273"/>
            <ac:picMk id="13" creationId="{869CB307-E734-CA98-F0A2-498593B4BDB7}"/>
          </ac:picMkLst>
        </pc:picChg>
        <pc:picChg chg="add mod">
          <ac:chgData name="Thiago Henrique Gomes Panini" userId="cc6a5c77081c362d" providerId="LiveId" clId="{EED3D3E7-5518-44F8-8186-31A285105760}" dt="2023-02-04T00:52:29.387" v="1199" actId="1076"/>
          <ac:picMkLst>
            <pc:docMk/>
            <pc:sldMk cId="3240224218" sldId="273"/>
            <ac:picMk id="15" creationId="{15C86E59-2FF9-8C0F-EE94-219EAA24F432}"/>
          </ac:picMkLst>
        </pc:picChg>
        <pc:picChg chg="mod">
          <ac:chgData name="Thiago Henrique Gomes Panini" userId="cc6a5c77081c362d" providerId="LiveId" clId="{EED3D3E7-5518-44F8-8186-31A285105760}" dt="2023-02-04T00:52:26.843" v="1198"/>
          <ac:picMkLst>
            <pc:docMk/>
            <pc:sldMk cId="3240224218" sldId="273"/>
            <ac:picMk id="17" creationId="{62719A18-2B53-EE16-8FEA-BE57733C909D}"/>
          </ac:picMkLst>
        </pc:picChg>
      </pc:sldChg>
      <pc:sldChg chg="addSp delSp modSp add mod">
        <pc:chgData name="Thiago Henrique Gomes Panini" userId="cc6a5c77081c362d" providerId="LiveId" clId="{EED3D3E7-5518-44F8-8186-31A285105760}" dt="2023-02-04T00:54:24.781" v="1306" actId="20577"/>
        <pc:sldMkLst>
          <pc:docMk/>
          <pc:sldMk cId="3105497462" sldId="274"/>
        </pc:sldMkLst>
        <pc:spChg chg="mod">
          <ac:chgData name="Thiago Henrique Gomes Panini" userId="cc6a5c77081c362d" providerId="LiveId" clId="{EED3D3E7-5518-44F8-8186-31A285105760}" dt="2023-02-04T00:53:20.020" v="1254" actId="20577"/>
          <ac:spMkLst>
            <pc:docMk/>
            <pc:sldMk cId="3105497462" sldId="274"/>
            <ac:spMk id="5" creationId="{3A333598-88AA-762A-1EA3-BFBBBE8E1B4B}"/>
          </ac:spMkLst>
        </pc:spChg>
        <pc:spChg chg="del">
          <ac:chgData name="Thiago Henrique Gomes Panini" userId="cc6a5c77081c362d" providerId="LiveId" clId="{EED3D3E7-5518-44F8-8186-31A285105760}" dt="2023-02-04T00:53:10.458" v="1207" actId="478"/>
          <ac:spMkLst>
            <pc:docMk/>
            <pc:sldMk cId="3105497462" sldId="274"/>
            <ac:spMk id="7" creationId="{9D4D2DD9-285D-E6D7-3E3F-33C164A979F7}"/>
          </ac:spMkLst>
        </pc:spChg>
        <pc:spChg chg="mod">
          <ac:chgData name="Thiago Henrique Gomes Panini" userId="cc6a5c77081c362d" providerId="LiveId" clId="{EED3D3E7-5518-44F8-8186-31A285105760}" dt="2023-02-04T00:54:24.781" v="1306" actId="20577"/>
          <ac:spMkLst>
            <pc:docMk/>
            <pc:sldMk cId="3105497462" sldId="274"/>
            <ac:spMk id="11" creationId="{0BB27A45-AFF4-5282-C660-0A31BC7C55C3}"/>
          </ac:spMkLst>
        </pc:spChg>
        <pc:grpChg chg="add mod">
          <ac:chgData name="Thiago Henrique Gomes Panini" userId="cc6a5c77081c362d" providerId="LiveId" clId="{EED3D3E7-5518-44F8-8186-31A285105760}" dt="2023-02-04T00:53:10.719" v="1208"/>
          <ac:grpSpMkLst>
            <pc:docMk/>
            <pc:sldMk cId="3105497462" sldId="274"/>
            <ac:grpSpMk id="3" creationId="{D3E54D33-DC0D-1A83-D8E6-51AC98D5F211}"/>
          </ac:grpSpMkLst>
        </pc:grpChg>
        <pc:grpChg chg="add mod">
          <ac:chgData name="Thiago Henrique Gomes Panini" userId="cc6a5c77081c362d" providerId="LiveId" clId="{EED3D3E7-5518-44F8-8186-31A285105760}" dt="2023-02-04T00:54:14.318" v="1270" actId="1076"/>
          <ac:grpSpMkLst>
            <pc:docMk/>
            <pc:sldMk cId="3105497462" sldId="274"/>
            <ac:grpSpMk id="9" creationId="{37514C1D-B6BB-A5B7-8EB0-DCDF3D082E19}"/>
          </ac:grpSpMkLst>
        </pc:grpChg>
        <pc:grpChg chg="del">
          <ac:chgData name="Thiago Henrique Gomes Panini" userId="cc6a5c77081c362d" providerId="LiveId" clId="{EED3D3E7-5518-44F8-8186-31A285105760}" dt="2023-02-04T00:54:10.005" v="1268" actId="478"/>
          <ac:grpSpMkLst>
            <pc:docMk/>
            <pc:sldMk cId="3105497462" sldId="274"/>
            <ac:grpSpMk id="20" creationId="{2C58617F-20D6-3A0B-2F37-1A6CA775E1DD}"/>
          </ac:grpSpMkLst>
        </pc:grpChg>
        <pc:picChg chg="add mod">
          <ac:chgData name="Thiago Henrique Gomes Panini" userId="cc6a5c77081c362d" providerId="LiveId" clId="{EED3D3E7-5518-44F8-8186-31A285105760}" dt="2023-02-04T00:53:10.719" v="1208"/>
          <ac:picMkLst>
            <pc:docMk/>
            <pc:sldMk cId="3105497462" sldId="274"/>
            <ac:picMk id="2" creationId="{48A14766-A3C0-3ADC-51F6-27300CFAD81B}"/>
          </ac:picMkLst>
        </pc:picChg>
        <pc:picChg chg="mod">
          <ac:chgData name="Thiago Henrique Gomes Panini" userId="cc6a5c77081c362d" providerId="LiveId" clId="{EED3D3E7-5518-44F8-8186-31A285105760}" dt="2023-02-04T00:53:10.719" v="1208"/>
          <ac:picMkLst>
            <pc:docMk/>
            <pc:sldMk cId="3105497462" sldId="274"/>
            <ac:picMk id="4" creationId="{1C1B72E0-C669-CE4E-C664-3C5D880DCA68}"/>
          </ac:picMkLst>
        </pc:picChg>
        <pc:picChg chg="del">
          <ac:chgData name="Thiago Henrique Gomes Panini" userId="cc6a5c77081c362d" providerId="LiveId" clId="{EED3D3E7-5518-44F8-8186-31A285105760}" dt="2023-02-04T00:53:10.458" v="1207" actId="478"/>
          <ac:picMkLst>
            <pc:docMk/>
            <pc:sldMk cId="3105497462" sldId="274"/>
            <ac:picMk id="6" creationId="{65E19E96-2A3B-B524-6C7C-AE2C82C962F0}"/>
          </ac:picMkLst>
        </pc:picChg>
        <pc:picChg chg="add mod">
          <ac:chgData name="Thiago Henrique Gomes Panini" userId="cc6a5c77081c362d" providerId="LiveId" clId="{EED3D3E7-5518-44F8-8186-31A285105760}" dt="2023-02-04T00:54:14.318" v="1270" actId="1076"/>
          <ac:picMkLst>
            <pc:docMk/>
            <pc:sldMk cId="3105497462" sldId="274"/>
            <ac:picMk id="8" creationId="{6CF5134C-BEC4-1E62-45A5-9DA37B022805}"/>
          </ac:picMkLst>
        </pc:picChg>
        <pc:picChg chg="mod">
          <ac:chgData name="Thiago Henrique Gomes Panini" userId="cc6a5c77081c362d" providerId="LiveId" clId="{EED3D3E7-5518-44F8-8186-31A285105760}" dt="2023-02-04T00:54:10.424" v="1269"/>
          <ac:picMkLst>
            <pc:docMk/>
            <pc:sldMk cId="3105497462" sldId="274"/>
            <ac:picMk id="10" creationId="{B05C924C-28F5-6A12-4D1B-2129FF7808BA}"/>
          </ac:picMkLst>
        </pc:picChg>
        <pc:picChg chg="del">
          <ac:chgData name="Thiago Henrique Gomes Panini" userId="cc6a5c77081c362d" providerId="LiveId" clId="{EED3D3E7-5518-44F8-8186-31A285105760}" dt="2023-02-04T00:53:10.458" v="1207" actId="478"/>
          <ac:picMkLst>
            <pc:docMk/>
            <pc:sldMk cId="3105497462" sldId="274"/>
            <ac:picMk id="17" creationId="{5253E11C-FCA0-93B1-9200-E63C86896914}"/>
          </ac:picMkLst>
        </pc:picChg>
        <pc:picChg chg="del">
          <ac:chgData name="Thiago Henrique Gomes Panini" userId="cc6a5c77081c362d" providerId="LiveId" clId="{EED3D3E7-5518-44F8-8186-31A285105760}" dt="2023-02-04T00:54:10.005" v="1268" actId="478"/>
          <ac:picMkLst>
            <pc:docMk/>
            <pc:sldMk cId="3105497462" sldId="274"/>
            <ac:picMk id="19" creationId="{1AE3D331-EE40-948D-0988-ABE9BD3F962B}"/>
          </ac:picMkLst>
        </pc:picChg>
      </pc:sldChg>
    </pc:docChg>
  </pc:docChgLst>
  <pc:docChgLst>
    <pc:chgData name="Thiago Henrique Gomes Panini" userId="cc6a5c77081c362d" providerId="LiveId" clId="{F97895CD-4F64-4CAC-B5BD-4DB4944F3D08}"/>
    <pc:docChg chg="undo custSel addSld delSld modSld sldOrd modSection">
      <pc:chgData name="Thiago Henrique Gomes Panini" userId="cc6a5c77081c362d" providerId="LiveId" clId="{F97895CD-4F64-4CAC-B5BD-4DB4944F3D08}" dt="2023-02-17T16:41:42.653" v="900" actId="14100"/>
      <pc:docMkLst>
        <pc:docMk/>
      </pc:docMkLst>
      <pc:sldChg chg="addSp delSp modSp mod">
        <pc:chgData name="Thiago Henrique Gomes Panini" userId="cc6a5c77081c362d" providerId="LiveId" clId="{F97895CD-4F64-4CAC-B5BD-4DB4944F3D08}" dt="2023-02-17T16:41:42.653" v="900" actId="14100"/>
        <pc:sldMkLst>
          <pc:docMk/>
          <pc:sldMk cId="378657593" sldId="260"/>
        </pc:sldMkLst>
        <pc:spChg chg="del mod topLvl">
          <ac:chgData name="Thiago Henrique Gomes Panini" userId="cc6a5c77081c362d" providerId="LiveId" clId="{F97895CD-4F64-4CAC-B5BD-4DB4944F3D08}" dt="2023-02-04T20:37:47.443" v="80" actId="478"/>
          <ac:spMkLst>
            <pc:docMk/>
            <pc:sldMk cId="378657593" sldId="260"/>
            <ac:spMk id="4" creationId="{99AFB03A-2E37-1EA3-8C22-AA485BF24030}"/>
          </ac:spMkLst>
        </pc:spChg>
        <pc:spChg chg="del mod topLvl">
          <ac:chgData name="Thiago Henrique Gomes Panini" userId="cc6a5c77081c362d" providerId="LiveId" clId="{F97895CD-4F64-4CAC-B5BD-4DB4944F3D08}" dt="2023-02-04T20:37:47.443" v="80" actId="478"/>
          <ac:spMkLst>
            <pc:docMk/>
            <pc:sldMk cId="378657593" sldId="260"/>
            <ac:spMk id="5" creationId="{CB7135C2-7E8F-A59F-0329-E7DF4FD76730}"/>
          </ac:spMkLst>
        </pc:spChg>
        <pc:spChg chg="mod">
          <ac:chgData name="Thiago Henrique Gomes Panini" userId="cc6a5c77081c362d" providerId="LiveId" clId="{F97895CD-4F64-4CAC-B5BD-4DB4944F3D08}" dt="2023-02-04T20:37:44.962" v="79" actId="1076"/>
          <ac:spMkLst>
            <pc:docMk/>
            <pc:sldMk cId="378657593" sldId="260"/>
            <ac:spMk id="49" creationId="{73280356-9911-758A-6EB3-39DE7F27A341}"/>
          </ac:spMkLst>
        </pc:spChg>
        <pc:spChg chg="mod">
          <ac:chgData name="Thiago Henrique Gomes Panini" userId="cc6a5c77081c362d" providerId="LiveId" clId="{F97895CD-4F64-4CAC-B5BD-4DB4944F3D08}" dt="2023-02-04T20:37:44.962" v="79" actId="1076"/>
          <ac:spMkLst>
            <pc:docMk/>
            <pc:sldMk cId="378657593" sldId="260"/>
            <ac:spMk id="50" creationId="{DE634600-E71C-5899-BBA7-E90A346B4E5E}"/>
          </ac:spMkLst>
        </pc:spChg>
        <pc:spChg chg="mod">
          <ac:chgData name="Thiago Henrique Gomes Panini" userId="cc6a5c77081c362d" providerId="LiveId" clId="{F97895CD-4F64-4CAC-B5BD-4DB4944F3D08}" dt="2023-02-04T20:37:44.962" v="79" actId="1076"/>
          <ac:spMkLst>
            <pc:docMk/>
            <pc:sldMk cId="378657593" sldId="260"/>
            <ac:spMk id="51" creationId="{9176B45F-C970-F388-21AE-F6CB600DB6FE}"/>
          </ac:spMkLst>
        </pc:spChg>
        <pc:spChg chg="mod">
          <ac:chgData name="Thiago Henrique Gomes Panini" userId="cc6a5c77081c362d" providerId="LiveId" clId="{F97895CD-4F64-4CAC-B5BD-4DB4944F3D08}" dt="2023-02-04T20:37:44.962" v="79" actId="1076"/>
          <ac:spMkLst>
            <pc:docMk/>
            <pc:sldMk cId="378657593" sldId="260"/>
            <ac:spMk id="52" creationId="{276556C2-6D96-F014-CC80-EF98A00B87E9}"/>
          </ac:spMkLst>
        </pc:spChg>
        <pc:spChg chg="mod">
          <ac:chgData name="Thiago Henrique Gomes Panini" userId="cc6a5c77081c362d" providerId="LiveId" clId="{F97895CD-4F64-4CAC-B5BD-4DB4944F3D08}" dt="2023-02-04T20:37:44.962" v="79" actId="1076"/>
          <ac:spMkLst>
            <pc:docMk/>
            <pc:sldMk cId="378657593" sldId="260"/>
            <ac:spMk id="53" creationId="{4863A90F-1843-6C6B-0BA6-B3059FD46BA6}"/>
          </ac:spMkLst>
        </pc:spChg>
        <pc:spChg chg="mod">
          <ac:chgData name="Thiago Henrique Gomes Panini" userId="cc6a5c77081c362d" providerId="LiveId" clId="{F97895CD-4F64-4CAC-B5BD-4DB4944F3D08}" dt="2023-02-04T20:37:44.962" v="79" actId="1076"/>
          <ac:spMkLst>
            <pc:docMk/>
            <pc:sldMk cId="378657593" sldId="260"/>
            <ac:spMk id="54" creationId="{058FCFDC-EE9D-F226-9769-09ABA8025B7D}"/>
          </ac:spMkLst>
        </pc:spChg>
        <pc:spChg chg="mod">
          <ac:chgData name="Thiago Henrique Gomes Panini" userId="cc6a5c77081c362d" providerId="LiveId" clId="{F97895CD-4F64-4CAC-B5BD-4DB4944F3D08}" dt="2023-02-04T20:37:44.962" v="79" actId="1076"/>
          <ac:spMkLst>
            <pc:docMk/>
            <pc:sldMk cId="378657593" sldId="260"/>
            <ac:spMk id="55" creationId="{8A838986-0B39-27FC-E439-5882A4CC5050}"/>
          </ac:spMkLst>
        </pc:spChg>
        <pc:spChg chg="mod">
          <ac:chgData name="Thiago Henrique Gomes Panini" userId="cc6a5c77081c362d" providerId="LiveId" clId="{F97895CD-4F64-4CAC-B5BD-4DB4944F3D08}" dt="2023-02-04T20:37:44.962" v="79" actId="1076"/>
          <ac:spMkLst>
            <pc:docMk/>
            <pc:sldMk cId="378657593" sldId="260"/>
            <ac:spMk id="56" creationId="{AA81EAC7-D6B3-9865-2527-D57C6F1A7874}"/>
          </ac:spMkLst>
        </pc:spChg>
        <pc:spChg chg="mod">
          <ac:chgData name="Thiago Henrique Gomes Panini" userId="cc6a5c77081c362d" providerId="LiveId" clId="{F97895CD-4F64-4CAC-B5BD-4DB4944F3D08}" dt="2023-02-04T20:37:44.962" v="79" actId="1076"/>
          <ac:spMkLst>
            <pc:docMk/>
            <pc:sldMk cId="378657593" sldId="260"/>
            <ac:spMk id="57" creationId="{4AB2DF6D-8C73-BF2E-8BFD-20520BE41132}"/>
          </ac:spMkLst>
        </pc:spChg>
        <pc:spChg chg="mod">
          <ac:chgData name="Thiago Henrique Gomes Panini" userId="cc6a5c77081c362d" providerId="LiveId" clId="{F97895CD-4F64-4CAC-B5BD-4DB4944F3D08}" dt="2023-02-04T20:37:44.962" v="79" actId="1076"/>
          <ac:spMkLst>
            <pc:docMk/>
            <pc:sldMk cId="378657593" sldId="260"/>
            <ac:spMk id="58" creationId="{8E87BEC8-49F8-391B-0D42-C23923B3E766}"/>
          </ac:spMkLst>
        </pc:spChg>
        <pc:spChg chg="mod">
          <ac:chgData name="Thiago Henrique Gomes Panini" userId="cc6a5c77081c362d" providerId="LiveId" clId="{F97895CD-4F64-4CAC-B5BD-4DB4944F3D08}" dt="2023-02-04T20:37:44.962" v="79" actId="1076"/>
          <ac:spMkLst>
            <pc:docMk/>
            <pc:sldMk cId="378657593" sldId="260"/>
            <ac:spMk id="59" creationId="{02C08CF5-21FC-8D16-FE84-EA51E97248AE}"/>
          </ac:spMkLst>
        </pc:spChg>
        <pc:spChg chg="mod">
          <ac:chgData name="Thiago Henrique Gomes Panini" userId="cc6a5c77081c362d" providerId="LiveId" clId="{F97895CD-4F64-4CAC-B5BD-4DB4944F3D08}" dt="2023-02-04T20:37:44.962" v="79" actId="1076"/>
          <ac:spMkLst>
            <pc:docMk/>
            <pc:sldMk cId="378657593" sldId="260"/>
            <ac:spMk id="60" creationId="{6CD0178F-68F2-E02E-D52F-1A15AB8C4915}"/>
          </ac:spMkLst>
        </pc:spChg>
        <pc:spChg chg="mod">
          <ac:chgData name="Thiago Henrique Gomes Panini" userId="cc6a5c77081c362d" providerId="LiveId" clId="{F97895CD-4F64-4CAC-B5BD-4DB4944F3D08}" dt="2023-02-04T20:37:44.962" v="79" actId="1076"/>
          <ac:spMkLst>
            <pc:docMk/>
            <pc:sldMk cId="378657593" sldId="260"/>
            <ac:spMk id="61" creationId="{8FF70CB4-5BA5-8C71-ACAF-1BA36C936000}"/>
          </ac:spMkLst>
        </pc:spChg>
        <pc:spChg chg="mod">
          <ac:chgData name="Thiago Henrique Gomes Panini" userId="cc6a5c77081c362d" providerId="LiveId" clId="{F97895CD-4F64-4CAC-B5BD-4DB4944F3D08}" dt="2023-02-04T20:37:44.962" v="79" actId="1076"/>
          <ac:spMkLst>
            <pc:docMk/>
            <pc:sldMk cId="378657593" sldId="260"/>
            <ac:spMk id="62" creationId="{E243D15D-9A9A-D9C7-D943-EED309A065BB}"/>
          </ac:spMkLst>
        </pc:spChg>
        <pc:spChg chg="mod">
          <ac:chgData name="Thiago Henrique Gomes Panini" userId="cc6a5c77081c362d" providerId="LiveId" clId="{F97895CD-4F64-4CAC-B5BD-4DB4944F3D08}" dt="2023-02-04T20:37:44.962" v="79" actId="1076"/>
          <ac:spMkLst>
            <pc:docMk/>
            <pc:sldMk cId="378657593" sldId="260"/>
            <ac:spMk id="63" creationId="{CB744B67-4B8B-FC6D-8DD9-758E4A81725F}"/>
          </ac:spMkLst>
        </pc:spChg>
        <pc:spChg chg="mod">
          <ac:chgData name="Thiago Henrique Gomes Panini" userId="cc6a5c77081c362d" providerId="LiveId" clId="{F97895CD-4F64-4CAC-B5BD-4DB4944F3D08}" dt="2023-02-04T20:37:44.962" v="79" actId="1076"/>
          <ac:spMkLst>
            <pc:docMk/>
            <pc:sldMk cId="378657593" sldId="260"/>
            <ac:spMk id="64" creationId="{F4A14EAC-711E-36BD-E2A5-1AC6CE1D970B}"/>
          </ac:spMkLst>
        </pc:spChg>
        <pc:spChg chg="mod">
          <ac:chgData name="Thiago Henrique Gomes Panini" userId="cc6a5c77081c362d" providerId="LiveId" clId="{F97895CD-4F64-4CAC-B5BD-4DB4944F3D08}" dt="2023-02-04T20:37:44.962" v="79" actId="1076"/>
          <ac:spMkLst>
            <pc:docMk/>
            <pc:sldMk cId="378657593" sldId="260"/>
            <ac:spMk id="65" creationId="{BABDA85A-8949-FCB1-344C-9D18BCD6B7EF}"/>
          </ac:spMkLst>
        </pc:spChg>
        <pc:spChg chg="mod">
          <ac:chgData name="Thiago Henrique Gomes Panini" userId="cc6a5c77081c362d" providerId="LiveId" clId="{F97895CD-4F64-4CAC-B5BD-4DB4944F3D08}" dt="2023-02-04T20:37:44.962" v="79" actId="1076"/>
          <ac:spMkLst>
            <pc:docMk/>
            <pc:sldMk cId="378657593" sldId="260"/>
            <ac:spMk id="66" creationId="{D932262F-9945-B349-D3C8-8E6894234D9C}"/>
          </ac:spMkLst>
        </pc:spChg>
        <pc:spChg chg="mod">
          <ac:chgData name="Thiago Henrique Gomes Panini" userId="cc6a5c77081c362d" providerId="LiveId" clId="{F97895CD-4F64-4CAC-B5BD-4DB4944F3D08}" dt="2023-02-04T20:37:44.962" v="79" actId="1076"/>
          <ac:spMkLst>
            <pc:docMk/>
            <pc:sldMk cId="378657593" sldId="260"/>
            <ac:spMk id="67" creationId="{587F322A-35C1-3B23-E8F3-6B9B5FE0474A}"/>
          </ac:spMkLst>
        </pc:spChg>
        <pc:spChg chg="mod">
          <ac:chgData name="Thiago Henrique Gomes Panini" userId="cc6a5c77081c362d" providerId="LiveId" clId="{F97895CD-4F64-4CAC-B5BD-4DB4944F3D08}" dt="2023-02-04T20:37:44.962" v="79" actId="1076"/>
          <ac:spMkLst>
            <pc:docMk/>
            <pc:sldMk cId="378657593" sldId="260"/>
            <ac:spMk id="68" creationId="{B504F98D-1194-1D34-590D-121A6900935F}"/>
          </ac:spMkLst>
        </pc:spChg>
        <pc:spChg chg="mod">
          <ac:chgData name="Thiago Henrique Gomes Panini" userId="cc6a5c77081c362d" providerId="LiveId" clId="{F97895CD-4F64-4CAC-B5BD-4DB4944F3D08}" dt="2023-02-04T20:37:44.962" v="79" actId="1076"/>
          <ac:spMkLst>
            <pc:docMk/>
            <pc:sldMk cId="378657593" sldId="260"/>
            <ac:spMk id="69" creationId="{EF1E080F-27A6-9FC4-B848-3B3CB1B93E83}"/>
          </ac:spMkLst>
        </pc:spChg>
        <pc:spChg chg="del mod">
          <ac:chgData name="Thiago Henrique Gomes Panini" userId="cc6a5c77081c362d" providerId="LiveId" clId="{F97895CD-4F64-4CAC-B5BD-4DB4944F3D08}" dt="2023-02-04T20:31:53.904" v="23" actId="478"/>
          <ac:spMkLst>
            <pc:docMk/>
            <pc:sldMk cId="378657593" sldId="260"/>
            <ac:spMk id="73" creationId="{DED990CA-F66F-C16E-57E9-1EBDC19CD8F9}"/>
          </ac:spMkLst>
        </pc:spChg>
        <pc:spChg chg="del mod">
          <ac:chgData name="Thiago Henrique Gomes Panini" userId="cc6a5c77081c362d" providerId="LiveId" clId="{F97895CD-4F64-4CAC-B5BD-4DB4944F3D08}" dt="2023-02-04T20:31:46.229" v="21" actId="478"/>
          <ac:spMkLst>
            <pc:docMk/>
            <pc:sldMk cId="378657593" sldId="260"/>
            <ac:spMk id="74" creationId="{CC08E26C-8C9C-285B-4C29-B96E3D8CBBFD}"/>
          </ac:spMkLst>
        </pc:spChg>
        <pc:spChg chg="del mod">
          <ac:chgData name="Thiago Henrique Gomes Panini" userId="cc6a5c77081c362d" providerId="LiveId" clId="{F97895CD-4F64-4CAC-B5BD-4DB4944F3D08}" dt="2023-02-04T20:32:01.216" v="27" actId="478"/>
          <ac:spMkLst>
            <pc:docMk/>
            <pc:sldMk cId="378657593" sldId="260"/>
            <ac:spMk id="75" creationId="{E84E02E1-28CC-6918-DA84-B637F93ECE47}"/>
          </ac:spMkLst>
        </pc:spChg>
        <pc:spChg chg="mod">
          <ac:chgData name="Thiago Henrique Gomes Panini" userId="cc6a5c77081c362d" providerId="LiveId" clId="{F97895CD-4F64-4CAC-B5BD-4DB4944F3D08}" dt="2023-02-04T20:37:44.962" v="79" actId="1076"/>
          <ac:spMkLst>
            <pc:docMk/>
            <pc:sldMk cId="378657593" sldId="260"/>
            <ac:spMk id="76" creationId="{2400100D-ABF9-CE7C-7AB7-59F8B40D8678}"/>
          </ac:spMkLst>
        </pc:spChg>
        <pc:spChg chg="mod">
          <ac:chgData name="Thiago Henrique Gomes Panini" userId="cc6a5c77081c362d" providerId="LiveId" clId="{F97895CD-4F64-4CAC-B5BD-4DB4944F3D08}" dt="2023-02-04T20:37:44.962" v="79" actId="1076"/>
          <ac:spMkLst>
            <pc:docMk/>
            <pc:sldMk cId="378657593" sldId="260"/>
            <ac:spMk id="77" creationId="{F025483A-A886-7703-0982-EAC927011B77}"/>
          </ac:spMkLst>
        </pc:spChg>
        <pc:spChg chg="mod">
          <ac:chgData name="Thiago Henrique Gomes Panini" userId="cc6a5c77081c362d" providerId="LiveId" clId="{F97895CD-4F64-4CAC-B5BD-4DB4944F3D08}" dt="2023-02-04T20:37:44.962" v="79" actId="1076"/>
          <ac:spMkLst>
            <pc:docMk/>
            <pc:sldMk cId="378657593" sldId="260"/>
            <ac:spMk id="78" creationId="{250DB09B-A63A-1616-BED0-FB3FDCE02A81}"/>
          </ac:spMkLst>
        </pc:spChg>
        <pc:spChg chg="mod">
          <ac:chgData name="Thiago Henrique Gomes Panini" userId="cc6a5c77081c362d" providerId="LiveId" clId="{F97895CD-4F64-4CAC-B5BD-4DB4944F3D08}" dt="2023-02-04T20:37:44.962" v="79" actId="1076"/>
          <ac:spMkLst>
            <pc:docMk/>
            <pc:sldMk cId="378657593" sldId="260"/>
            <ac:spMk id="79" creationId="{9AE712C7-C8E2-1802-58DE-C6F2A2C3D8C3}"/>
          </ac:spMkLst>
        </pc:spChg>
        <pc:spChg chg="mod">
          <ac:chgData name="Thiago Henrique Gomes Panini" userId="cc6a5c77081c362d" providerId="LiveId" clId="{F97895CD-4F64-4CAC-B5BD-4DB4944F3D08}" dt="2023-02-04T20:37:44.962" v="79" actId="1076"/>
          <ac:spMkLst>
            <pc:docMk/>
            <pc:sldMk cId="378657593" sldId="260"/>
            <ac:spMk id="80" creationId="{6E1044A9-789A-ED3F-C0E0-49FA61A6353D}"/>
          </ac:spMkLst>
        </pc:spChg>
        <pc:spChg chg="mod">
          <ac:chgData name="Thiago Henrique Gomes Panini" userId="cc6a5c77081c362d" providerId="LiveId" clId="{F97895CD-4F64-4CAC-B5BD-4DB4944F3D08}" dt="2023-02-04T20:37:44.962" v="79" actId="1076"/>
          <ac:spMkLst>
            <pc:docMk/>
            <pc:sldMk cId="378657593" sldId="260"/>
            <ac:spMk id="81" creationId="{B526404D-E36A-2E3B-9AA2-6CD64D3EA4E0}"/>
          </ac:spMkLst>
        </pc:spChg>
        <pc:spChg chg="mod">
          <ac:chgData name="Thiago Henrique Gomes Panini" userId="cc6a5c77081c362d" providerId="LiveId" clId="{F97895CD-4F64-4CAC-B5BD-4DB4944F3D08}" dt="2023-02-04T20:37:44.962" v="79" actId="1076"/>
          <ac:spMkLst>
            <pc:docMk/>
            <pc:sldMk cId="378657593" sldId="260"/>
            <ac:spMk id="82" creationId="{3FF43028-983F-DCDA-9FEA-10BBA1FE5DAD}"/>
          </ac:spMkLst>
        </pc:spChg>
        <pc:spChg chg="mod">
          <ac:chgData name="Thiago Henrique Gomes Panini" userId="cc6a5c77081c362d" providerId="LiveId" clId="{F97895CD-4F64-4CAC-B5BD-4DB4944F3D08}" dt="2023-02-04T20:37:44.962" v="79" actId="1076"/>
          <ac:spMkLst>
            <pc:docMk/>
            <pc:sldMk cId="378657593" sldId="260"/>
            <ac:spMk id="83" creationId="{80DED914-F434-F28E-1494-61C1F32283B0}"/>
          </ac:spMkLst>
        </pc:spChg>
        <pc:spChg chg="mod">
          <ac:chgData name="Thiago Henrique Gomes Panini" userId="cc6a5c77081c362d" providerId="LiveId" clId="{F97895CD-4F64-4CAC-B5BD-4DB4944F3D08}" dt="2023-02-04T20:37:44.962" v="79" actId="1076"/>
          <ac:spMkLst>
            <pc:docMk/>
            <pc:sldMk cId="378657593" sldId="260"/>
            <ac:spMk id="84" creationId="{774ACFD1-0F59-AD18-BE4F-6A7D7A741009}"/>
          </ac:spMkLst>
        </pc:spChg>
        <pc:spChg chg="del mod">
          <ac:chgData name="Thiago Henrique Gomes Panini" userId="cc6a5c77081c362d" providerId="LiveId" clId="{F97895CD-4F64-4CAC-B5BD-4DB4944F3D08}" dt="2023-02-04T20:31:58.681" v="25" actId="478"/>
          <ac:spMkLst>
            <pc:docMk/>
            <pc:sldMk cId="378657593" sldId="260"/>
            <ac:spMk id="85" creationId="{1F4CB017-77D9-FFAF-E988-5947023425A5}"/>
          </ac:spMkLst>
        </pc:spChg>
        <pc:spChg chg="del mod">
          <ac:chgData name="Thiago Henrique Gomes Panini" userId="cc6a5c77081c362d" providerId="LiveId" clId="{F97895CD-4F64-4CAC-B5BD-4DB4944F3D08}" dt="2023-02-04T20:31:55.359" v="24" actId="478"/>
          <ac:spMkLst>
            <pc:docMk/>
            <pc:sldMk cId="378657593" sldId="260"/>
            <ac:spMk id="86" creationId="{07D47C98-ACF6-3AEB-B137-56843EEB393D}"/>
          </ac:spMkLst>
        </pc:spChg>
        <pc:spChg chg="del mod">
          <ac:chgData name="Thiago Henrique Gomes Panini" userId="cc6a5c77081c362d" providerId="LiveId" clId="{F97895CD-4F64-4CAC-B5BD-4DB4944F3D08}" dt="2023-02-04T20:32:00.051" v="26" actId="478"/>
          <ac:spMkLst>
            <pc:docMk/>
            <pc:sldMk cId="378657593" sldId="260"/>
            <ac:spMk id="87" creationId="{2904F738-8CF1-FC08-4E7F-6452DD058714}"/>
          </ac:spMkLst>
        </pc:spChg>
        <pc:spChg chg="add mod">
          <ac:chgData name="Thiago Henrique Gomes Panini" userId="cc6a5c77081c362d" providerId="LiveId" clId="{F97895CD-4F64-4CAC-B5BD-4DB4944F3D08}" dt="2023-02-04T20:40:22.108" v="107" actId="1076"/>
          <ac:spMkLst>
            <pc:docMk/>
            <pc:sldMk cId="378657593" sldId="260"/>
            <ac:spMk id="88" creationId="{1B78F15C-E526-C0EB-A7A1-C6D11697C9FC}"/>
          </ac:spMkLst>
        </pc:spChg>
        <pc:spChg chg="add mod">
          <ac:chgData name="Thiago Henrique Gomes Panini" userId="cc6a5c77081c362d" providerId="LiveId" clId="{F97895CD-4F64-4CAC-B5BD-4DB4944F3D08}" dt="2023-02-04T20:40:22.108" v="107" actId="1076"/>
          <ac:spMkLst>
            <pc:docMk/>
            <pc:sldMk cId="378657593" sldId="260"/>
            <ac:spMk id="89" creationId="{8DD3CC07-E043-0867-E834-014B152C5B78}"/>
          </ac:spMkLst>
        </pc:spChg>
        <pc:spChg chg="mod">
          <ac:chgData name="Thiago Henrique Gomes Panini" userId="cc6a5c77081c362d" providerId="LiveId" clId="{F97895CD-4F64-4CAC-B5BD-4DB4944F3D08}" dt="2023-02-04T20:40:22.108" v="107" actId="1076"/>
          <ac:spMkLst>
            <pc:docMk/>
            <pc:sldMk cId="378657593" sldId="260"/>
            <ac:spMk id="91" creationId="{A156522F-C2B1-59C8-A839-0B8F20F761B4}"/>
          </ac:spMkLst>
        </pc:spChg>
        <pc:spChg chg="mod">
          <ac:chgData name="Thiago Henrique Gomes Panini" userId="cc6a5c77081c362d" providerId="LiveId" clId="{F97895CD-4F64-4CAC-B5BD-4DB4944F3D08}" dt="2023-02-04T20:40:22.108" v="107" actId="1076"/>
          <ac:spMkLst>
            <pc:docMk/>
            <pc:sldMk cId="378657593" sldId="260"/>
            <ac:spMk id="92" creationId="{BBC74146-4EED-3F1B-4A80-E04262603297}"/>
          </ac:spMkLst>
        </pc:spChg>
        <pc:spChg chg="mod">
          <ac:chgData name="Thiago Henrique Gomes Panini" userId="cc6a5c77081c362d" providerId="LiveId" clId="{F97895CD-4F64-4CAC-B5BD-4DB4944F3D08}" dt="2023-02-04T20:40:22.108" v="107" actId="1076"/>
          <ac:spMkLst>
            <pc:docMk/>
            <pc:sldMk cId="378657593" sldId="260"/>
            <ac:spMk id="93" creationId="{2C3BD0B6-8905-8603-CAAA-0CCD39DD40D8}"/>
          </ac:spMkLst>
        </pc:spChg>
        <pc:spChg chg="mod">
          <ac:chgData name="Thiago Henrique Gomes Panini" userId="cc6a5c77081c362d" providerId="LiveId" clId="{F97895CD-4F64-4CAC-B5BD-4DB4944F3D08}" dt="2023-02-04T20:40:22.108" v="107" actId="1076"/>
          <ac:spMkLst>
            <pc:docMk/>
            <pc:sldMk cId="378657593" sldId="260"/>
            <ac:spMk id="94" creationId="{04CC8970-AA42-D910-A471-703315228702}"/>
          </ac:spMkLst>
        </pc:spChg>
        <pc:spChg chg="mod">
          <ac:chgData name="Thiago Henrique Gomes Panini" userId="cc6a5c77081c362d" providerId="LiveId" clId="{F97895CD-4F64-4CAC-B5BD-4DB4944F3D08}" dt="2023-02-04T20:40:22.108" v="107" actId="1076"/>
          <ac:spMkLst>
            <pc:docMk/>
            <pc:sldMk cId="378657593" sldId="260"/>
            <ac:spMk id="95" creationId="{0E043AB6-5DCD-B532-48E8-36D6547F3182}"/>
          </ac:spMkLst>
        </pc:spChg>
        <pc:spChg chg="mod">
          <ac:chgData name="Thiago Henrique Gomes Panini" userId="cc6a5c77081c362d" providerId="LiveId" clId="{F97895CD-4F64-4CAC-B5BD-4DB4944F3D08}" dt="2023-02-04T20:40:22.108" v="107" actId="1076"/>
          <ac:spMkLst>
            <pc:docMk/>
            <pc:sldMk cId="378657593" sldId="260"/>
            <ac:spMk id="96" creationId="{0F721283-F82A-FB35-71BA-CC0FB3123C27}"/>
          </ac:spMkLst>
        </pc:spChg>
        <pc:spChg chg="mod">
          <ac:chgData name="Thiago Henrique Gomes Panini" userId="cc6a5c77081c362d" providerId="LiveId" clId="{F97895CD-4F64-4CAC-B5BD-4DB4944F3D08}" dt="2023-02-04T20:40:22.108" v="107" actId="1076"/>
          <ac:spMkLst>
            <pc:docMk/>
            <pc:sldMk cId="378657593" sldId="260"/>
            <ac:spMk id="97" creationId="{C4528A87-15EC-C6FB-28DC-EF1846E8FBD0}"/>
          </ac:spMkLst>
        </pc:spChg>
        <pc:spChg chg="mod">
          <ac:chgData name="Thiago Henrique Gomes Panini" userId="cc6a5c77081c362d" providerId="LiveId" clId="{F97895CD-4F64-4CAC-B5BD-4DB4944F3D08}" dt="2023-02-04T20:40:22.108" v="107" actId="1076"/>
          <ac:spMkLst>
            <pc:docMk/>
            <pc:sldMk cId="378657593" sldId="260"/>
            <ac:spMk id="98" creationId="{D98BC7B9-BA3A-509D-9ACD-FE5DB9260E33}"/>
          </ac:spMkLst>
        </pc:spChg>
        <pc:spChg chg="mod">
          <ac:chgData name="Thiago Henrique Gomes Panini" userId="cc6a5c77081c362d" providerId="LiveId" clId="{F97895CD-4F64-4CAC-B5BD-4DB4944F3D08}" dt="2023-02-04T20:40:22.108" v="107" actId="1076"/>
          <ac:spMkLst>
            <pc:docMk/>
            <pc:sldMk cId="378657593" sldId="260"/>
            <ac:spMk id="99" creationId="{B54C5838-4A31-9AD5-804E-B97219519047}"/>
          </ac:spMkLst>
        </pc:spChg>
        <pc:spChg chg="mod">
          <ac:chgData name="Thiago Henrique Gomes Panini" userId="cc6a5c77081c362d" providerId="LiveId" clId="{F97895CD-4F64-4CAC-B5BD-4DB4944F3D08}" dt="2023-02-04T20:40:22.108" v="107" actId="1076"/>
          <ac:spMkLst>
            <pc:docMk/>
            <pc:sldMk cId="378657593" sldId="260"/>
            <ac:spMk id="100" creationId="{ABCE420E-A55F-D500-E212-60921432AAD1}"/>
          </ac:spMkLst>
        </pc:spChg>
        <pc:spChg chg="mod">
          <ac:chgData name="Thiago Henrique Gomes Panini" userId="cc6a5c77081c362d" providerId="LiveId" clId="{F97895CD-4F64-4CAC-B5BD-4DB4944F3D08}" dt="2023-02-04T20:40:22.108" v="107" actId="1076"/>
          <ac:spMkLst>
            <pc:docMk/>
            <pc:sldMk cId="378657593" sldId="260"/>
            <ac:spMk id="101" creationId="{874C771B-A8EF-9931-EC94-5C6303F189D1}"/>
          </ac:spMkLst>
        </pc:spChg>
        <pc:spChg chg="mod">
          <ac:chgData name="Thiago Henrique Gomes Panini" userId="cc6a5c77081c362d" providerId="LiveId" clId="{F97895CD-4F64-4CAC-B5BD-4DB4944F3D08}" dt="2023-02-04T20:40:22.108" v="107" actId="1076"/>
          <ac:spMkLst>
            <pc:docMk/>
            <pc:sldMk cId="378657593" sldId="260"/>
            <ac:spMk id="102" creationId="{B35A171C-3C4A-9216-2400-7E5C0ACA2EAC}"/>
          </ac:spMkLst>
        </pc:spChg>
        <pc:spChg chg="mod">
          <ac:chgData name="Thiago Henrique Gomes Panini" userId="cc6a5c77081c362d" providerId="LiveId" clId="{F97895CD-4F64-4CAC-B5BD-4DB4944F3D08}" dt="2023-02-04T20:40:22.108" v="107" actId="1076"/>
          <ac:spMkLst>
            <pc:docMk/>
            <pc:sldMk cId="378657593" sldId="260"/>
            <ac:spMk id="103" creationId="{AD8C5AF8-1C2C-87B3-66E3-847E0D854930}"/>
          </ac:spMkLst>
        </pc:spChg>
        <pc:spChg chg="mod">
          <ac:chgData name="Thiago Henrique Gomes Panini" userId="cc6a5c77081c362d" providerId="LiveId" clId="{F97895CD-4F64-4CAC-B5BD-4DB4944F3D08}" dt="2023-02-04T20:40:22.108" v="107" actId="1076"/>
          <ac:spMkLst>
            <pc:docMk/>
            <pc:sldMk cId="378657593" sldId="260"/>
            <ac:spMk id="104" creationId="{E52365EC-10B3-3D8C-35FE-5B0C64921525}"/>
          </ac:spMkLst>
        </pc:spChg>
        <pc:spChg chg="mod">
          <ac:chgData name="Thiago Henrique Gomes Panini" userId="cc6a5c77081c362d" providerId="LiveId" clId="{F97895CD-4F64-4CAC-B5BD-4DB4944F3D08}" dt="2023-02-04T20:40:22.108" v="107" actId="1076"/>
          <ac:spMkLst>
            <pc:docMk/>
            <pc:sldMk cId="378657593" sldId="260"/>
            <ac:spMk id="105" creationId="{6A1195F8-6931-7DC2-06D5-BFD8426E9CE5}"/>
          </ac:spMkLst>
        </pc:spChg>
        <pc:spChg chg="mod">
          <ac:chgData name="Thiago Henrique Gomes Panini" userId="cc6a5c77081c362d" providerId="LiveId" clId="{F97895CD-4F64-4CAC-B5BD-4DB4944F3D08}" dt="2023-02-04T20:40:22.108" v="107" actId="1076"/>
          <ac:spMkLst>
            <pc:docMk/>
            <pc:sldMk cId="378657593" sldId="260"/>
            <ac:spMk id="106" creationId="{1649BC4C-DC02-6535-B3A7-5AA4A2C2E52A}"/>
          </ac:spMkLst>
        </pc:spChg>
        <pc:spChg chg="mod">
          <ac:chgData name="Thiago Henrique Gomes Panini" userId="cc6a5c77081c362d" providerId="LiveId" clId="{F97895CD-4F64-4CAC-B5BD-4DB4944F3D08}" dt="2023-02-04T20:40:22.108" v="107" actId="1076"/>
          <ac:spMkLst>
            <pc:docMk/>
            <pc:sldMk cId="378657593" sldId="260"/>
            <ac:spMk id="107" creationId="{F4AC9CCA-7FBE-9C67-D4EE-D3FE441658C6}"/>
          </ac:spMkLst>
        </pc:spChg>
        <pc:spChg chg="mod">
          <ac:chgData name="Thiago Henrique Gomes Panini" userId="cc6a5c77081c362d" providerId="LiveId" clId="{F97895CD-4F64-4CAC-B5BD-4DB4944F3D08}" dt="2023-02-04T20:40:22.108" v="107" actId="1076"/>
          <ac:spMkLst>
            <pc:docMk/>
            <pc:sldMk cId="378657593" sldId="260"/>
            <ac:spMk id="108" creationId="{F0D126C0-8935-00AB-5849-D32954E62B28}"/>
          </ac:spMkLst>
        </pc:spChg>
        <pc:spChg chg="mod">
          <ac:chgData name="Thiago Henrique Gomes Panini" userId="cc6a5c77081c362d" providerId="LiveId" clId="{F97895CD-4F64-4CAC-B5BD-4DB4944F3D08}" dt="2023-02-04T20:40:22.108" v="107" actId="1076"/>
          <ac:spMkLst>
            <pc:docMk/>
            <pc:sldMk cId="378657593" sldId="260"/>
            <ac:spMk id="109" creationId="{A9E1DFA4-D73C-51C6-A95A-20547FCB5A24}"/>
          </ac:spMkLst>
        </pc:spChg>
        <pc:spChg chg="mod">
          <ac:chgData name="Thiago Henrique Gomes Panini" userId="cc6a5c77081c362d" providerId="LiveId" clId="{F97895CD-4F64-4CAC-B5BD-4DB4944F3D08}" dt="2023-02-04T20:40:22.108" v="107" actId="1076"/>
          <ac:spMkLst>
            <pc:docMk/>
            <pc:sldMk cId="378657593" sldId="260"/>
            <ac:spMk id="110" creationId="{ED8903FC-A0B6-726F-922C-F4072B364105}"/>
          </ac:spMkLst>
        </pc:spChg>
        <pc:spChg chg="mod">
          <ac:chgData name="Thiago Henrique Gomes Panini" userId="cc6a5c77081c362d" providerId="LiveId" clId="{F97895CD-4F64-4CAC-B5BD-4DB4944F3D08}" dt="2023-02-04T20:40:22.108" v="107" actId="1076"/>
          <ac:spMkLst>
            <pc:docMk/>
            <pc:sldMk cId="378657593" sldId="260"/>
            <ac:spMk id="111" creationId="{D0BF0BD5-A26A-47AB-610E-7B47E32FC135}"/>
          </ac:spMkLst>
        </pc:spChg>
        <pc:spChg chg="mod">
          <ac:chgData name="Thiago Henrique Gomes Panini" userId="cc6a5c77081c362d" providerId="LiveId" clId="{F97895CD-4F64-4CAC-B5BD-4DB4944F3D08}" dt="2023-02-04T20:40:22.108" v="107" actId="1076"/>
          <ac:spMkLst>
            <pc:docMk/>
            <pc:sldMk cId="378657593" sldId="260"/>
            <ac:spMk id="113" creationId="{37E06D03-54D8-3DDC-73A1-8707032CB448}"/>
          </ac:spMkLst>
        </pc:spChg>
        <pc:spChg chg="mod">
          <ac:chgData name="Thiago Henrique Gomes Panini" userId="cc6a5c77081c362d" providerId="LiveId" clId="{F97895CD-4F64-4CAC-B5BD-4DB4944F3D08}" dt="2023-02-04T20:40:22.108" v="107" actId="1076"/>
          <ac:spMkLst>
            <pc:docMk/>
            <pc:sldMk cId="378657593" sldId="260"/>
            <ac:spMk id="114" creationId="{6AD32C5A-1817-4A31-7070-013E706075A1}"/>
          </ac:spMkLst>
        </pc:spChg>
        <pc:spChg chg="mod">
          <ac:chgData name="Thiago Henrique Gomes Panini" userId="cc6a5c77081c362d" providerId="LiveId" clId="{F97895CD-4F64-4CAC-B5BD-4DB4944F3D08}" dt="2023-02-04T20:40:22.108" v="107" actId="1076"/>
          <ac:spMkLst>
            <pc:docMk/>
            <pc:sldMk cId="378657593" sldId="260"/>
            <ac:spMk id="115" creationId="{42C43214-D238-B532-26FA-2E952E8C778B}"/>
          </ac:spMkLst>
        </pc:spChg>
        <pc:spChg chg="mod">
          <ac:chgData name="Thiago Henrique Gomes Panini" userId="cc6a5c77081c362d" providerId="LiveId" clId="{F97895CD-4F64-4CAC-B5BD-4DB4944F3D08}" dt="2023-02-04T20:40:22.108" v="107" actId="1076"/>
          <ac:spMkLst>
            <pc:docMk/>
            <pc:sldMk cId="378657593" sldId="260"/>
            <ac:spMk id="116" creationId="{6341F5F1-1E7B-BC17-2FAC-287F4CCE1072}"/>
          </ac:spMkLst>
        </pc:spChg>
        <pc:spChg chg="mod">
          <ac:chgData name="Thiago Henrique Gomes Panini" userId="cc6a5c77081c362d" providerId="LiveId" clId="{F97895CD-4F64-4CAC-B5BD-4DB4944F3D08}" dt="2023-02-04T20:40:22.108" v="107" actId="1076"/>
          <ac:spMkLst>
            <pc:docMk/>
            <pc:sldMk cId="378657593" sldId="260"/>
            <ac:spMk id="117" creationId="{777C89B7-D25F-7F8D-262E-94FC4BB6E5D3}"/>
          </ac:spMkLst>
        </pc:spChg>
        <pc:spChg chg="mod">
          <ac:chgData name="Thiago Henrique Gomes Panini" userId="cc6a5c77081c362d" providerId="LiveId" clId="{F97895CD-4F64-4CAC-B5BD-4DB4944F3D08}" dt="2023-02-04T20:40:22.108" v="107" actId="1076"/>
          <ac:spMkLst>
            <pc:docMk/>
            <pc:sldMk cId="378657593" sldId="260"/>
            <ac:spMk id="118" creationId="{08FBDDD4-6581-5074-09A4-5450D315520B}"/>
          </ac:spMkLst>
        </pc:spChg>
        <pc:spChg chg="mod">
          <ac:chgData name="Thiago Henrique Gomes Panini" userId="cc6a5c77081c362d" providerId="LiveId" clId="{F97895CD-4F64-4CAC-B5BD-4DB4944F3D08}" dt="2023-02-04T20:40:22.108" v="107" actId="1076"/>
          <ac:spMkLst>
            <pc:docMk/>
            <pc:sldMk cId="378657593" sldId="260"/>
            <ac:spMk id="119" creationId="{EFAC663D-9D5B-609D-63DB-ECB233747DCB}"/>
          </ac:spMkLst>
        </pc:spChg>
        <pc:spChg chg="mod">
          <ac:chgData name="Thiago Henrique Gomes Panini" userId="cc6a5c77081c362d" providerId="LiveId" clId="{F97895CD-4F64-4CAC-B5BD-4DB4944F3D08}" dt="2023-02-04T20:40:22.108" v="107" actId="1076"/>
          <ac:spMkLst>
            <pc:docMk/>
            <pc:sldMk cId="378657593" sldId="260"/>
            <ac:spMk id="120" creationId="{87DD1B13-2845-D62F-E8C9-B802A24C6E08}"/>
          </ac:spMkLst>
        </pc:spChg>
        <pc:spChg chg="mod">
          <ac:chgData name="Thiago Henrique Gomes Panini" userId="cc6a5c77081c362d" providerId="LiveId" clId="{F97895CD-4F64-4CAC-B5BD-4DB4944F3D08}" dt="2023-02-04T20:40:22.108" v="107" actId="1076"/>
          <ac:spMkLst>
            <pc:docMk/>
            <pc:sldMk cId="378657593" sldId="260"/>
            <ac:spMk id="121" creationId="{6ADC47E8-840A-4079-75DB-2943824C2536}"/>
          </ac:spMkLst>
        </pc:spChg>
        <pc:spChg chg="mod">
          <ac:chgData name="Thiago Henrique Gomes Panini" userId="cc6a5c77081c362d" providerId="LiveId" clId="{F97895CD-4F64-4CAC-B5BD-4DB4944F3D08}" dt="2023-02-04T20:38:22.308" v="84" actId="1076"/>
          <ac:spMkLst>
            <pc:docMk/>
            <pc:sldMk cId="378657593" sldId="260"/>
            <ac:spMk id="124" creationId="{F3C34F45-A99D-AFEC-778B-0672F4EBC1FA}"/>
          </ac:spMkLst>
        </pc:spChg>
        <pc:spChg chg="mod">
          <ac:chgData name="Thiago Henrique Gomes Panini" userId="cc6a5c77081c362d" providerId="LiveId" clId="{F97895CD-4F64-4CAC-B5BD-4DB4944F3D08}" dt="2023-02-04T20:38:22.308" v="84" actId="1076"/>
          <ac:spMkLst>
            <pc:docMk/>
            <pc:sldMk cId="378657593" sldId="260"/>
            <ac:spMk id="125" creationId="{8D91FC2B-E418-1720-C922-790858F71452}"/>
          </ac:spMkLst>
        </pc:spChg>
        <pc:spChg chg="mod">
          <ac:chgData name="Thiago Henrique Gomes Panini" userId="cc6a5c77081c362d" providerId="LiveId" clId="{F97895CD-4F64-4CAC-B5BD-4DB4944F3D08}" dt="2023-02-04T20:38:22.308" v="84" actId="1076"/>
          <ac:spMkLst>
            <pc:docMk/>
            <pc:sldMk cId="378657593" sldId="260"/>
            <ac:spMk id="127" creationId="{6608C0B6-5CC7-988B-8969-339DB170F508}"/>
          </ac:spMkLst>
        </pc:spChg>
        <pc:spChg chg="mod">
          <ac:chgData name="Thiago Henrique Gomes Panini" userId="cc6a5c77081c362d" providerId="LiveId" clId="{F97895CD-4F64-4CAC-B5BD-4DB4944F3D08}" dt="2023-02-04T20:38:22.308" v="84" actId="1076"/>
          <ac:spMkLst>
            <pc:docMk/>
            <pc:sldMk cId="378657593" sldId="260"/>
            <ac:spMk id="1024" creationId="{6EDFE955-14FF-DCA3-AA85-3B8A9B4660BE}"/>
          </ac:spMkLst>
        </pc:spChg>
        <pc:spChg chg="mod">
          <ac:chgData name="Thiago Henrique Gomes Panini" userId="cc6a5c77081c362d" providerId="LiveId" clId="{F97895CD-4F64-4CAC-B5BD-4DB4944F3D08}" dt="2023-02-04T20:38:22.308" v="84" actId="1076"/>
          <ac:spMkLst>
            <pc:docMk/>
            <pc:sldMk cId="378657593" sldId="260"/>
            <ac:spMk id="1025" creationId="{3B0A8920-7EC5-7147-2C40-15FD565A7972}"/>
          </ac:spMkLst>
        </pc:spChg>
        <pc:spChg chg="mod">
          <ac:chgData name="Thiago Henrique Gomes Panini" userId="cc6a5c77081c362d" providerId="LiveId" clId="{F97895CD-4F64-4CAC-B5BD-4DB4944F3D08}" dt="2023-02-04T20:38:22.308" v="84" actId="1076"/>
          <ac:spMkLst>
            <pc:docMk/>
            <pc:sldMk cId="378657593" sldId="260"/>
            <ac:spMk id="1027" creationId="{92079ECB-1DCF-2584-CBAC-5C3A805FB451}"/>
          </ac:spMkLst>
        </pc:spChg>
        <pc:spChg chg="mod">
          <ac:chgData name="Thiago Henrique Gomes Panini" userId="cc6a5c77081c362d" providerId="LiveId" clId="{F97895CD-4F64-4CAC-B5BD-4DB4944F3D08}" dt="2023-02-04T20:38:22.308" v="84" actId="1076"/>
          <ac:spMkLst>
            <pc:docMk/>
            <pc:sldMk cId="378657593" sldId="260"/>
            <ac:spMk id="1029" creationId="{E721B43A-10AB-530D-A226-9D0749871F64}"/>
          </ac:spMkLst>
        </pc:spChg>
        <pc:spChg chg="mod">
          <ac:chgData name="Thiago Henrique Gomes Panini" userId="cc6a5c77081c362d" providerId="LiveId" clId="{F97895CD-4F64-4CAC-B5BD-4DB4944F3D08}" dt="2023-02-04T20:38:22.308" v="84" actId="1076"/>
          <ac:spMkLst>
            <pc:docMk/>
            <pc:sldMk cId="378657593" sldId="260"/>
            <ac:spMk id="1031" creationId="{891E8934-93A4-FC67-8308-A546DFC2A00F}"/>
          </ac:spMkLst>
        </pc:spChg>
        <pc:spChg chg="mod">
          <ac:chgData name="Thiago Henrique Gomes Panini" userId="cc6a5c77081c362d" providerId="LiveId" clId="{F97895CD-4F64-4CAC-B5BD-4DB4944F3D08}" dt="2023-02-04T20:38:22.308" v="84" actId="1076"/>
          <ac:spMkLst>
            <pc:docMk/>
            <pc:sldMk cId="378657593" sldId="260"/>
            <ac:spMk id="1032" creationId="{ABBB9AC4-7A3D-646A-E7A6-A3701E3A0419}"/>
          </ac:spMkLst>
        </pc:spChg>
        <pc:spChg chg="mod">
          <ac:chgData name="Thiago Henrique Gomes Panini" userId="cc6a5c77081c362d" providerId="LiveId" clId="{F97895CD-4F64-4CAC-B5BD-4DB4944F3D08}" dt="2023-02-04T20:38:22.308" v="84" actId="1076"/>
          <ac:spMkLst>
            <pc:docMk/>
            <pc:sldMk cId="378657593" sldId="260"/>
            <ac:spMk id="1033" creationId="{4B8CB13E-DA34-D39C-48ED-30389BF319AD}"/>
          </ac:spMkLst>
        </pc:spChg>
        <pc:spChg chg="mod">
          <ac:chgData name="Thiago Henrique Gomes Panini" userId="cc6a5c77081c362d" providerId="LiveId" clId="{F97895CD-4F64-4CAC-B5BD-4DB4944F3D08}" dt="2023-02-04T20:38:22.308" v="84" actId="1076"/>
          <ac:spMkLst>
            <pc:docMk/>
            <pc:sldMk cId="378657593" sldId="260"/>
            <ac:spMk id="1034" creationId="{51417EEA-80C5-DF11-09A7-85ABD217123A}"/>
          </ac:spMkLst>
        </pc:spChg>
        <pc:spChg chg="mod">
          <ac:chgData name="Thiago Henrique Gomes Panini" userId="cc6a5c77081c362d" providerId="LiveId" clId="{F97895CD-4F64-4CAC-B5BD-4DB4944F3D08}" dt="2023-02-04T20:38:22.308" v="84" actId="1076"/>
          <ac:spMkLst>
            <pc:docMk/>
            <pc:sldMk cId="378657593" sldId="260"/>
            <ac:spMk id="1035" creationId="{9904B3A2-FA65-4CC8-CA28-3EF3E76EAB05}"/>
          </ac:spMkLst>
        </pc:spChg>
        <pc:spChg chg="mod">
          <ac:chgData name="Thiago Henrique Gomes Panini" userId="cc6a5c77081c362d" providerId="LiveId" clId="{F97895CD-4F64-4CAC-B5BD-4DB4944F3D08}" dt="2023-02-04T20:38:22.308" v="84" actId="1076"/>
          <ac:spMkLst>
            <pc:docMk/>
            <pc:sldMk cId="378657593" sldId="260"/>
            <ac:spMk id="1036" creationId="{EF892867-CABA-EAB2-9D5B-D65AD612ED51}"/>
          </ac:spMkLst>
        </pc:spChg>
        <pc:spChg chg="mod">
          <ac:chgData name="Thiago Henrique Gomes Panini" userId="cc6a5c77081c362d" providerId="LiveId" clId="{F97895CD-4F64-4CAC-B5BD-4DB4944F3D08}" dt="2023-02-04T20:38:22.308" v="84" actId="1076"/>
          <ac:spMkLst>
            <pc:docMk/>
            <pc:sldMk cId="378657593" sldId="260"/>
            <ac:spMk id="1037" creationId="{B93970A7-AB34-E95C-5E7C-6609C51CA23A}"/>
          </ac:spMkLst>
        </pc:spChg>
        <pc:spChg chg="mod">
          <ac:chgData name="Thiago Henrique Gomes Panini" userId="cc6a5c77081c362d" providerId="LiveId" clId="{F97895CD-4F64-4CAC-B5BD-4DB4944F3D08}" dt="2023-02-04T20:38:22.308" v="84" actId="1076"/>
          <ac:spMkLst>
            <pc:docMk/>
            <pc:sldMk cId="378657593" sldId="260"/>
            <ac:spMk id="1038" creationId="{56C6FED8-88E8-9464-A538-8FF3DA3FD587}"/>
          </ac:spMkLst>
        </pc:spChg>
        <pc:spChg chg="mod">
          <ac:chgData name="Thiago Henrique Gomes Panini" userId="cc6a5c77081c362d" providerId="LiveId" clId="{F97895CD-4F64-4CAC-B5BD-4DB4944F3D08}" dt="2023-02-04T20:38:22.308" v="84" actId="1076"/>
          <ac:spMkLst>
            <pc:docMk/>
            <pc:sldMk cId="378657593" sldId="260"/>
            <ac:spMk id="1039" creationId="{8CC97BCA-17D9-585C-A3C3-530EDB71BD82}"/>
          </ac:spMkLst>
        </pc:spChg>
        <pc:spChg chg="mod">
          <ac:chgData name="Thiago Henrique Gomes Panini" userId="cc6a5c77081c362d" providerId="LiveId" clId="{F97895CD-4F64-4CAC-B5BD-4DB4944F3D08}" dt="2023-02-04T20:38:22.308" v="84" actId="1076"/>
          <ac:spMkLst>
            <pc:docMk/>
            <pc:sldMk cId="378657593" sldId="260"/>
            <ac:spMk id="1040" creationId="{C60B1ED2-1E36-1D1B-D02D-28AA4FAE5DC9}"/>
          </ac:spMkLst>
        </pc:spChg>
        <pc:spChg chg="mod">
          <ac:chgData name="Thiago Henrique Gomes Panini" userId="cc6a5c77081c362d" providerId="LiveId" clId="{F97895CD-4F64-4CAC-B5BD-4DB4944F3D08}" dt="2023-02-04T20:38:22.308" v="84" actId="1076"/>
          <ac:spMkLst>
            <pc:docMk/>
            <pc:sldMk cId="378657593" sldId="260"/>
            <ac:spMk id="1041" creationId="{0462790A-780E-08EE-8918-3C5B88CABD8F}"/>
          </ac:spMkLst>
        </pc:spChg>
        <pc:spChg chg="mod">
          <ac:chgData name="Thiago Henrique Gomes Panini" userId="cc6a5c77081c362d" providerId="LiveId" clId="{F97895CD-4F64-4CAC-B5BD-4DB4944F3D08}" dt="2023-02-04T20:38:22.308" v="84" actId="1076"/>
          <ac:spMkLst>
            <pc:docMk/>
            <pc:sldMk cId="378657593" sldId="260"/>
            <ac:spMk id="1042" creationId="{F444C0B5-3328-C094-F409-D0B22BB3FECC}"/>
          </ac:spMkLst>
        </pc:spChg>
        <pc:spChg chg="mod">
          <ac:chgData name="Thiago Henrique Gomes Panini" userId="cc6a5c77081c362d" providerId="LiveId" clId="{F97895CD-4F64-4CAC-B5BD-4DB4944F3D08}" dt="2023-02-04T20:38:22.308" v="84" actId="1076"/>
          <ac:spMkLst>
            <pc:docMk/>
            <pc:sldMk cId="378657593" sldId="260"/>
            <ac:spMk id="1043" creationId="{8D07D7C6-E66D-0776-1A13-185BCAFF291D}"/>
          </ac:spMkLst>
        </pc:spChg>
        <pc:spChg chg="mod">
          <ac:chgData name="Thiago Henrique Gomes Panini" userId="cc6a5c77081c362d" providerId="LiveId" clId="{F97895CD-4F64-4CAC-B5BD-4DB4944F3D08}" dt="2023-02-04T20:38:22.308" v="84" actId="1076"/>
          <ac:spMkLst>
            <pc:docMk/>
            <pc:sldMk cId="378657593" sldId="260"/>
            <ac:spMk id="1044" creationId="{8E6066DF-F031-C237-4CFF-DCC3006E7637}"/>
          </ac:spMkLst>
        </pc:spChg>
        <pc:spChg chg="mod">
          <ac:chgData name="Thiago Henrique Gomes Panini" userId="cc6a5c77081c362d" providerId="LiveId" clId="{F97895CD-4F64-4CAC-B5BD-4DB4944F3D08}" dt="2023-02-04T20:38:22.308" v="84" actId="1076"/>
          <ac:spMkLst>
            <pc:docMk/>
            <pc:sldMk cId="378657593" sldId="260"/>
            <ac:spMk id="1045" creationId="{1F595266-C37D-0630-4577-9010F4B6A320}"/>
          </ac:spMkLst>
        </pc:spChg>
        <pc:spChg chg="mod">
          <ac:chgData name="Thiago Henrique Gomes Panini" userId="cc6a5c77081c362d" providerId="LiveId" clId="{F97895CD-4F64-4CAC-B5BD-4DB4944F3D08}" dt="2023-02-04T20:38:22.308" v="84" actId="1076"/>
          <ac:spMkLst>
            <pc:docMk/>
            <pc:sldMk cId="378657593" sldId="260"/>
            <ac:spMk id="1046" creationId="{D8CC9258-77D2-25A6-5476-AD8B7B68B103}"/>
          </ac:spMkLst>
        </pc:spChg>
        <pc:spChg chg="mod">
          <ac:chgData name="Thiago Henrique Gomes Panini" userId="cc6a5c77081c362d" providerId="LiveId" clId="{F97895CD-4F64-4CAC-B5BD-4DB4944F3D08}" dt="2023-02-04T20:38:22.308" v="84" actId="1076"/>
          <ac:spMkLst>
            <pc:docMk/>
            <pc:sldMk cId="378657593" sldId="260"/>
            <ac:spMk id="1050" creationId="{36A84CA1-964E-996D-CE0F-31C3402DB473}"/>
          </ac:spMkLst>
        </pc:spChg>
        <pc:spChg chg="mod">
          <ac:chgData name="Thiago Henrique Gomes Panini" userId="cc6a5c77081c362d" providerId="LiveId" clId="{F97895CD-4F64-4CAC-B5BD-4DB4944F3D08}" dt="2023-02-04T20:38:22.308" v="84" actId="1076"/>
          <ac:spMkLst>
            <pc:docMk/>
            <pc:sldMk cId="378657593" sldId="260"/>
            <ac:spMk id="1051" creationId="{CC55957A-1E7A-943F-53F1-C760D96B64D8}"/>
          </ac:spMkLst>
        </pc:spChg>
        <pc:spChg chg="mod">
          <ac:chgData name="Thiago Henrique Gomes Panini" userId="cc6a5c77081c362d" providerId="LiveId" clId="{F97895CD-4F64-4CAC-B5BD-4DB4944F3D08}" dt="2023-02-04T20:38:22.308" v="84" actId="1076"/>
          <ac:spMkLst>
            <pc:docMk/>
            <pc:sldMk cId="378657593" sldId="260"/>
            <ac:spMk id="1052" creationId="{728A6868-04F1-EFDB-1844-DE820754A421}"/>
          </ac:spMkLst>
        </pc:spChg>
        <pc:spChg chg="mod">
          <ac:chgData name="Thiago Henrique Gomes Panini" userId="cc6a5c77081c362d" providerId="LiveId" clId="{F97895CD-4F64-4CAC-B5BD-4DB4944F3D08}" dt="2023-02-04T20:38:22.308" v="84" actId="1076"/>
          <ac:spMkLst>
            <pc:docMk/>
            <pc:sldMk cId="378657593" sldId="260"/>
            <ac:spMk id="1053" creationId="{17447C98-8017-51DF-6B3D-0D436BD31A88}"/>
          </ac:spMkLst>
        </pc:spChg>
        <pc:spChg chg="mod">
          <ac:chgData name="Thiago Henrique Gomes Panini" userId="cc6a5c77081c362d" providerId="LiveId" clId="{F97895CD-4F64-4CAC-B5BD-4DB4944F3D08}" dt="2023-02-04T20:38:22.308" v="84" actId="1076"/>
          <ac:spMkLst>
            <pc:docMk/>
            <pc:sldMk cId="378657593" sldId="260"/>
            <ac:spMk id="1054" creationId="{5CEA14EC-985C-D602-5C5C-CE6FCC06066B}"/>
          </ac:spMkLst>
        </pc:spChg>
        <pc:spChg chg="mod">
          <ac:chgData name="Thiago Henrique Gomes Panini" userId="cc6a5c77081c362d" providerId="LiveId" clId="{F97895CD-4F64-4CAC-B5BD-4DB4944F3D08}" dt="2023-02-04T20:38:22.308" v="84" actId="1076"/>
          <ac:spMkLst>
            <pc:docMk/>
            <pc:sldMk cId="378657593" sldId="260"/>
            <ac:spMk id="1055" creationId="{E41DA540-EB96-71F2-4330-E2F12749EF29}"/>
          </ac:spMkLst>
        </pc:spChg>
        <pc:spChg chg="mod">
          <ac:chgData name="Thiago Henrique Gomes Panini" userId="cc6a5c77081c362d" providerId="LiveId" clId="{F97895CD-4F64-4CAC-B5BD-4DB4944F3D08}" dt="2023-02-04T20:38:22.308" v="84" actId="1076"/>
          <ac:spMkLst>
            <pc:docMk/>
            <pc:sldMk cId="378657593" sldId="260"/>
            <ac:spMk id="1056" creationId="{0BB632E6-1646-3AEA-2A7D-B785180777D4}"/>
          </ac:spMkLst>
        </pc:spChg>
        <pc:spChg chg="mod">
          <ac:chgData name="Thiago Henrique Gomes Panini" userId="cc6a5c77081c362d" providerId="LiveId" clId="{F97895CD-4F64-4CAC-B5BD-4DB4944F3D08}" dt="2023-02-04T20:38:22.308" v="84" actId="1076"/>
          <ac:spMkLst>
            <pc:docMk/>
            <pc:sldMk cId="378657593" sldId="260"/>
            <ac:spMk id="1057" creationId="{BF95AE3D-43BB-A33F-CC6E-82AAFE508C58}"/>
          </ac:spMkLst>
        </pc:spChg>
        <pc:spChg chg="mod">
          <ac:chgData name="Thiago Henrique Gomes Panini" userId="cc6a5c77081c362d" providerId="LiveId" clId="{F97895CD-4F64-4CAC-B5BD-4DB4944F3D08}" dt="2023-02-04T20:38:22.308" v="84" actId="1076"/>
          <ac:spMkLst>
            <pc:docMk/>
            <pc:sldMk cId="378657593" sldId="260"/>
            <ac:spMk id="1058" creationId="{31D8F894-E180-269E-8BEF-2CC1B52D80BB}"/>
          </ac:spMkLst>
        </pc:spChg>
        <pc:spChg chg="mod">
          <ac:chgData name="Thiago Henrique Gomes Panini" userId="cc6a5c77081c362d" providerId="LiveId" clId="{F97895CD-4F64-4CAC-B5BD-4DB4944F3D08}" dt="2023-02-04T20:38:22.308" v="84" actId="1076"/>
          <ac:spMkLst>
            <pc:docMk/>
            <pc:sldMk cId="378657593" sldId="260"/>
            <ac:spMk id="1059" creationId="{05BB532F-2031-B68B-C6D5-DDFB3B2E0134}"/>
          </ac:spMkLst>
        </pc:spChg>
        <pc:spChg chg="mod">
          <ac:chgData name="Thiago Henrique Gomes Panini" userId="cc6a5c77081c362d" providerId="LiveId" clId="{F97895CD-4F64-4CAC-B5BD-4DB4944F3D08}" dt="2023-02-04T20:38:22.308" v="84" actId="1076"/>
          <ac:spMkLst>
            <pc:docMk/>
            <pc:sldMk cId="378657593" sldId="260"/>
            <ac:spMk id="1060" creationId="{262AF5BD-1908-6815-C5F6-5CD0605F33F0}"/>
          </ac:spMkLst>
        </pc:spChg>
        <pc:spChg chg="mod">
          <ac:chgData name="Thiago Henrique Gomes Panini" userId="cc6a5c77081c362d" providerId="LiveId" clId="{F97895CD-4F64-4CAC-B5BD-4DB4944F3D08}" dt="2023-02-04T20:38:22.308" v="84" actId="1076"/>
          <ac:spMkLst>
            <pc:docMk/>
            <pc:sldMk cId="378657593" sldId="260"/>
            <ac:spMk id="1061" creationId="{CDAF4628-F04C-C390-A098-C8C4C9CE2724}"/>
          </ac:spMkLst>
        </pc:spChg>
        <pc:spChg chg="mod">
          <ac:chgData name="Thiago Henrique Gomes Panini" userId="cc6a5c77081c362d" providerId="LiveId" clId="{F97895CD-4F64-4CAC-B5BD-4DB4944F3D08}" dt="2023-02-04T20:38:22.308" v="84" actId="1076"/>
          <ac:spMkLst>
            <pc:docMk/>
            <pc:sldMk cId="378657593" sldId="260"/>
            <ac:spMk id="1062" creationId="{0C8CA347-A824-AD84-2709-2E9ED5D30781}"/>
          </ac:spMkLst>
        </pc:spChg>
        <pc:spChg chg="mod">
          <ac:chgData name="Thiago Henrique Gomes Panini" userId="cc6a5c77081c362d" providerId="LiveId" clId="{F97895CD-4F64-4CAC-B5BD-4DB4944F3D08}" dt="2023-02-04T20:38:22.308" v="84" actId="1076"/>
          <ac:spMkLst>
            <pc:docMk/>
            <pc:sldMk cId="378657593" sldId="260"/>
            <ac:spMk id="1063" creationId="{951E50CF-A83D-DAA0-3114-38C4B0ADF8FF}"/>
          </ac:spMkLst>
        </pc:spChg>
        <pc:spChg chg="mod">
          <ac:chgData name="Thiago Henrique Gomes Panini" userId="cc6a5c77081c362d" providerId="LiveId" clId="{F97895CD-4F64-4CAC-B5BD-4DB4944F3D08}" dt="2023-02-04T20:38:22.308" v="84" actId="1076"/>
          <ac:spMkLst>
            <pc:docMk/>
            <pc:sldMk cId="378657593" sldId="260"/>
            <ac:spMk id="1064" creationId="{0E60349B-B542-7AC2-3C3A-AF40ED7F75EB}"/>
          </ac:spMkLst>
        </pc:spChg>
        <pc:spChg chg="mod">
          <ac:chgData name="Thiago Henrique Gomes Panini" userId="cc6a5c77081c362d" providerId="LiveId" clId="{F97895CD-4F64-4CAC-B5BD-4DB4944F3D08}" dt="2023-02-04T20:40:56.946" v="117" actId="1076"/>
          <ac:spMkLst>
            <pc:docMk/>
            <pc:sldMk cId="378657593" sldId="260"/>
            <ac:spMk id="1067" creationId="{98FE8A60-31CA-85FE-2041-99C04E5C3FAE}"/>
          </ac:spMkLst>
        </pc:spChg>
        <pc:spChg chg="mod">
          <ac:chgData name="Thiago Henrique Gomes Panini" userId="cc6a5c77081c362d" providerId="LiveId" clId="{F97895CD-4F64-4CAC-B5BD-4DB4944F3D08}" dt="2023-02-04T20:40:56.946" v="117" actId="1076"/>
          <ac:spMkLst>
            <pc:docMk/>
            <pc:sldMk cId="378657593" sldId="260"/>
            <ac:spMk id="1068" creationId="{338E7C07-42C5-9541-71C7-E489BEA7CED1}"/>
          </ac:spMkLst>
        </pc:spChg>
        <pc:spChg chg="mod">
          <ac:chgData name="Thiago Henrique Gomes Panini" userId="cc6a5c77081c362d" providerId="LiveId" clId="{F97895CD-4F64-4CAC-B5BD-4DB4944F3D08}" dt="2023-02-04T20:40:56.946" v="117" actId="1076"/>
          <ac:spMkLst>
            <pc:docMk/>
            <pc:sldMk cId="378657593" sldId="260"/>
            <ac:spMk id="1071" creationId="{09A1E48C-47E6-B72D-412F-9E68026E3566}"/>
          </ac:spMkLst>
        </pc:spChg>
        <pc:spChg chg="mod">
          <ac:chgData name="Thiago Henrique Gomes Panini" userId="cc6a5c77081c362d" providerId="LiveId" clId="{F97895CD-4F64-4CAC-B5BD-4DB4944F3D08}" dt="2023-02-04T20:40:56.946" v="117" actId="1076"/>
          <ac:spMkLst>
            <pc:docMk/>
            <pc:sldMk cId="378657593" sldId="260"/>
            <ac:spMk id="1072" creationId="{5E3D2D8B-7E81-B575-4842-E6E6CD236370}"/>
          </ac:spMkLst>
        </pc:spChg>
        <pc:spChg chg="mod">
          <ac:chgData name="Thiago Henrique Gomes Panini" userId="cc6a5c77081c362d" providerId="LiveId" clId="{F97895CD-4F64-4CAC-B5BD-4DB4944F3D08}" dt="2023-02-04T20:40:56.946" v="117" actId="1076"/>
          <ac:spMkLst>
            <pc:docMk/>
            <pc:sldMk cId="378657593" sldId="260"/>
            <ac:spMk id="1073" creationId="{1613BD70-FE87-C3FB-C054-A6638A19F9EF}"/>
          </ac:spMkLst>
        </pc:spChg>
        <pc:spChg chg="mod">
          <ac:chgData name="Thiago Henrique Gomes Panini" userId="cc6a5c77081c362d" providerId="LiveId" clId="{F97895CD-4F64-4CAC-B5BD-4DB4944F3D08}" dt="2023-02-04T20:40:56.946" v="117" actId="1076"/>
          <ac:spMkLst>
            <pc:docMk/>
            <pc:sldMk cId="378657593" sldId="260"/>
            <ac:spMk id="1074" creationId="{621F3B84-3952-5D35-0161-6A3C1834CFC9}"/>
          </ac:spMkLst>
        </pc:spChg>
        <pc:spChg chg="mod">
          <ac:chgData name="Thiago Henrique Gomes Panini" userId="cc6a5c77081c362d" providerId="LiveId" clId="{F97895CD-4F64-4CAC-B5BD-4DB4944F3D08}" dt="2023-02-04T20:40:56.946" v="117" actId="1076"/>
          <ac:spMkLst>
            <pc:docMk/>
            <pc:sldMk cId="378657593" sldId="260"/>
            <ac:spMk id="1075" creationId="{CB0B1B04-7B59-3B11-BEAD-2070984EF38D}"/>
          </ac:spMkLst>
        </pc:spChg>
        <pc:spChg chg="mod">
          <ac:chgData name="Thiago Henrique Gomes Panini" userId="cc6a5c77081c362d" providerId="LiveId" clId="{F97895CD-4F64-4CAC-B5BD-4DB4944F3D08}" dt="2023-02-04T20:40:56.946" v="117" actId="1076"/>
          <ac:spMkLst>
            <pc:docMk/>
            <pc:sldMk cId="378657593" sldId="260"/>
            <ac:spMk id="1076" creationId="{465FD9E4-05A9-3B5A-0576-BBD389B254DE}"/>
          </ac:spMkLst>
        </pc:spChg>
        <pc:spChg chg="mod">
          <ac:chgData name="Thiago Henrique Gomes Panini" userId="cc6a5c77081c362d" providerId="LiveId" clId="{F97895CD-4F64-4CAC-B5BD-4DB4944F3D08}" dt="2023-02-04T20:40:56.946" v="117" actId="1076"/>
          <ac:spMkLst>
            <pc:docMk/>
            <pc:sldMk cId="378657593" sldId="260"/>
            <ac:spMk id="1077" creationId="{66659841-CE2A-F5BC-C30D-B80BE175BBCC}"/>
          </ac:spMkLst>
        </pc:spChg>
        <pc:spChg chg="mod">
          <ac:chgData name="Thiago Henrique Gomes Panini" userId="cc6a5c77081c362d" providerId="LiveId" clId="{F97895CD-4F64-4CAC-B5BD-4DB4944F3D08}" dt="2023-02-04T20:40:56.946" v="117" actId="1076"/>
          <ac:spMkLst>
            <pc:docMk/>
            <pc:sldMk cId="378657593" sldId="260"/>
            <ac:spMk id="1078" creationId="{039313E5-43A3-AFFE-D602-4FB093265102}"/>
          </ac:spMkLst>
        </pc:spChg>
        <pc:spChg chg="mod">
          <ac:chgData name="Thiago Henrique Gomes Panini" userId="cc6a5c77081c362d" providerId="LiveId" clId="{F97895CD-4F64-4CAC-B5BD-4DB4944F3D08}" dt="2023-02-04T20:40:56.946" v="117" actId="1076"/>
          <ac:spMkLst>
            <pc:docMk/>
            <pc:sldMk cId="378657593" sldId="260"/>
            <ac:spMk id="1079" creationId="{79181856-1217-9B45-99CC-9CCC11222A2A}"/>
          </ac:spMkLst>
        </pc:spChg>
        <pc:spChg chg="mod">
          <ac:chgData name="Thiago Henrique Gomes Panini" userId="cc6a5c77081c362d" providerId="LiveId" clId="{F97895CD-4F64-4CAC-B5BD-4DB4944F3D08}" dt="2023-02-04T20:40:56.946" v="117" actId="1076"/>
          <ac:spMkLst>
            <pc:docMk/>
            <pc:sldMk cId="378657593" sldId="260"/>
            <ac:spMk id="1080" creationId="{268D90D0-7AE0-E4F0-91FA-44056A3E8391}"/>
          </ac:spMkLst>
        </pc:spChg>
        <pc:spChg chg="mod">
          <ac:chgData name="Thiago Henrique Gomes Panini" userId="cc6a5c77081c362d" providerId="LiveId" clId="{F97895CD-4F64-4CAC-B5BD-4DB4944F3D08}" dt="2023-02-04T20:40:56.946" v="117" actId="1076"/>
          <ac:spMkLst>
            <pc:docMk/>
            <pc:sldMk cId="378657593" sldId="260"/>
            <ac:spMk id="1081" creationId="{AA47DB4B-83CD-455C-B556-FB2BFE8617AC}"/>
          </ac:spMkLst>
        </pc:spChg>
        <pc:spChg chg="mod">
          <ac:chgData name="Thiago Henrique Gomes Panini" userId="cc6a5c77081c362d" providerId="LiveId" clId="{F97895CD-4F64-4CAC-B5BD-4DB4944F3D08}" dt="2023-02-04T20:40:56.946" v="117" actId="1076"/>
          <ac:spMkLst>
            <pc:docMk/>
            <pc:sldMk cId="378657593" sldId="260"/>
            <ac:spMk id="1082" creationId="{34330427-0D93-919D-5BD3-5AD98B8CEC77}"/>
          </ac:spMkLst>
        </pc:spChg>
        <pc:spChg chg="mod">
          <ac:chgData name="Thiago Henrique Gomes Panini" userId="cc6a5c77081c362d" providerId="LiveId" clId="{F97895CD-4F64-4CAC-B5BD-4DB4944F3D08}" dt="2023-02-04T20:40:56.946" v="117" actId="1076"/>
          <ac:spMkLst>
            <pc:docMk/>
            <pc:sldMk cId="378657593" sldId="260"/>
            <ac:spMk id="1083" creationId="{2F555F77-BD16-5BDB-EF93-B4316CD979EE}"/>
          </ac:spMkLst>
        </pc:spChg>
        <pc:spChg chg="mod">
          <ac:chgData name="Thiago Henrique Gomes Panini" userId="cc6a5c77081c362d" providerId="LiveId" clId="{F97895CD-4F64-4CAC-B5BD-4DB4944F3D08}" dt="2023-02-04T20:40:56.946" v="117" actId="1076"/>
          <ac:spMkLst>
            <pc:docMk/>
            <pc:sldMk cId="378657593" sldId="260"/>
            <ac:spMk id="1084" creationId="{F3D992BD-E4EA-EC4A-1160-6EBCE58ECB59}"/>
          </ac:spMkLst>
        </pc:spChg>
        <pc:spChg chg="mod">
          <ac:chgData name="Thiago Henrique Gomes Panini" userId="cc6a5c77081c362d" providerId="LiveId" clId="{F97895CD-4F64-4CAC-B5BD-4DB4944F3D08}" dt="2023-02-04T20:40:56.946" v="117" actId="1076"/>
          <ac:spMkLst>
            <pc:docMk/>
            <pc:sldMk cId="378657593" sldId="260"/>
            <ac:spMk id="1085" creationId="{593C0E62-A63A-4346-C066-6929A3A94E6C}"/>
          </ac:spMkLst>
        </pc:spChg>
        <pc:spChg chg="mod">
          <ac:chgData name="Thiago Henrique Gomes Panini" userId="cc6a5c77081c362d" providerId="LiveId" clId="{F97895CD-4F64-4CAC-B5BD-4DB4944F3D08}" dt="2023-02-04T20:40:56.946" v="117" actId="1076"/>
          <ac:spMkLst>
            <pc:docMk/>
            <pc:sldMk cId="378657593" sldId="260"/>
            <ac:spMk id="1086" creationId="{5D1DB0E0-BC54-31EB-D7E1-2A1C0E609B22}"/>
          </ac:spMkLst>
        </pc:spChg>
        <pc:spChg chg="mod">
          <ac:chgData name="Thiago Henrique Gomes Panini" userId="cc6a5c77081c362d" providerId="LiveId" clId="{F97895CD-4F64-4CAC-B5BD-4DB4944F3D08}" dt="2023-02-04T20:40:56.946" v="117" actId="1076"/>
          <ac:spMkLst>
            <pc:docMk/>
            <pc:sldMk cId="378657593" sldId="260"/>
            <ac:spMk id="1087" creationId="{33AAAAA2-581E-037B-3730-143A75ACCC0B}"/>
          </ac:spMkLst>
        </pc:spChg>
        <pc:spChg chg="mod">
          <ac:chgData name="Thiago Henrique Gomes Panini" userId="cc6a5c77081c362d" providerId="LiveId" clId="{F97895CD-4F64-4CAC-B5BD-4DB4944F3D08}" dt="2023-02-04T20:40:56.946" v="117" actId="1076"/>
          <ac:spMkLst>
            <pc:docMk/>
            <pc:sldMk cId="378657593" sldId="260"/>
            <ac:spMk id="1088" creationId="{3155BFA5-E412-742C-7411-73BBA5BE554B}"/>
          </ac:spMkLst>
        </pc:spChg>
        <pc:spChg chg="mod">
          <ac:chgData name="Thiago Henrique Gomes Panini" userId="cc6a5c77081c362d" providerId="LiveId" clId="{F97895CD-4F64-4CAC-B5BD-4DB4944F3D08}" dt="2023-02-04T20:40:56.946" v="117" actId="1076"/>
          <ac:spMkLst>
            <pc:docMk/>
            <pc:sldMk cId="378657593" sldId="260"/>
            <ac:spMk id="1089" creationId="{C36D1990-CD35-3CA3-ECD6-8D99E0D93074}"/>
          </ac:spMkLst>
        </pc:spChg>
        <pc:spChg chg="mod">
          <ac:chgData name="Thiago Henrique Gomes Panini" userId="cc6a5c77081c362d" providerId="LiveId" clId="{F97895CD-4F64-4CAC-B5BD-4DB4944F3D08}" dt="2023-02-04T20:40:56.946" v="117" actId="1076"/>
          <ac:spMkLst>
            <pc:docMk/>
            <pc:sldMk cId="378657593" sldId="260"/>
            <ac:spMk id="1090" creationId="{6CE66C12-7514-7D93-D0D0-560F36D57D4A}"/>
          </ac:spMkLst>
        </pc:spChg>
        <pc:spChg chg="mod">
          <ac:chgData name="Thiago Henrique Gomes Panini" userId="cc6a5c77081c362d" providerId="LiveId" clId="{F97895CD-4F64-4CAC-B5BD-4DB4944F3D08}" dt="2023-02-04T20:40:56.946" v="117" actId="1076"/>
          <ac:spMkLst>
            <pc:docMk/>
            <pc:sldMk cId="378657593" sldId="260"/>
            <ac:spMk id="1091" creationId="{BB713230-CBE1-CBB1-7F29-0EC46101E2F2}"/>
          </ac:spMkLst>
        </pc:spChg>
        <pc:spChg chg="mod">
          <ac:chgData name="Thiago Henrique Gomes Panini" userId="cc6a5c77081c362d" providerId="LiveId" clId="{F97895CD-4F64-4CAC-B5BD-4DB4944F3D08}" dt="2023-02-04T20:40:56.946" v="117" actId="1076"/>
          <ac:spMkLst>
            <pc:docMk/>
            <pc:sldMk cId="378657593" sldId="260"/>
            <ac:spMk id="1093" creationId="{28F4E9F0-6851-88B6-2A35-A283C3D25E19}"/>
          </ac:spMkLst>
        </pc:spChg>
        <pc:spChg chg="mod">
          <ac:chgData name="Thiago Henrique Gomes Panini" userId="cc6a5c77081c362d" providerId="LiveId" clId="{F97895CD-4F64-4CAC-B5BD-4DB4944F3D08}" dt="2023-02-04T20:40:56.946" v="117" actId="1076"/>
          <ac:spMkLst>
            <pc:docMk/>
            <pc:sldMk cId="378657593" sldId="260"/>
            <ac:spMk id="1094" creationId="{955444F5-3DCF-61F4-F9BA-815B0E9DD4C5}"/>
          </ac:spMkLst>
        </pc:spChg>
        <pc:spChg chg="mod">
          <ac:chgData name="Thiago Henrique Gomes Panini" userId="cc6a5c77081c362d" providerId="LiveId" clId="{F97895CD-4F64-4CAC-B5BD-4DB4944F3D08}" dt="2023-02-04T20:40:56.946" v="117" actId="1076"/>
          <ac:spMkLst>
            <pc:docMk/>
            <pc:sldMk cId="378657593" sldId="260"/>
            <ac:spMk id="1095" creationId="{A014EB76-EA0F-55E2-CC82-D53224AECC39}"/>
          </ac:spMkLst>
        </pc:spChg>
        <pc:spChg chg="mod">
          <ac:chgData name="Thiago Henrique Gomes Panini" userId="cc6a5c77081c362d" providerId="LiveId" clId="{F97895CD-4F64-4CAC-B5BD-4DB4944F3D08}" dt="2023-02-04T20:40:56.946" v="117" actId="1076"/>
          <ac:spMkLst>
            <pc:docMk/>
            <pc:sldMk cId="378657593" sldId="260"/>
            <ac:spMk id="1096" creationId="{6A3F0DE4-348B-B149-C60A-466FA0DCF045}"/>
          </ac:spMkLst>
        </pc:spChg>
        <pc:spChg chg="mod">
          <ac:chgData name="Thiago Henrique Gomes Panini" userId="cc6a5c77081c362d" providerId="LiveId" clId="{F97895CD-4F64-4CAC-B5BD-4DB4944F3D08}" dt="2023-02-04T20:40:56.946" v="117" actId="1076"/>
          <ac:spMkLst>
            <pc:docMk/>
            <pc:sldMk cId="378657593" sldId="260"/>
            <ac:spMk id="1097" creationId="{8E200142-510B-1CC8-4E23-8D7925E48CAE}"/>
          </ac:spMkLst>
        </pc:spChg>
        <pc:spChg chg="mod">
          <ac:chgData name="Thiago Henrique Gomes Panini" userId="cc6a5c77081c362d" providerId="LiveId" clId="{F97895CD-4F64-4CAC-B5BD-4DB4944F3D08}" dt="2023-02-04T20:40:56.946" v="117" actId="1076"/>
          <ac:spMkLst>
            <pc:docMk/>
            <pc:sldMk cId="378657593" sldId="260"/>
            <ac:spMk id="1098" creationId="{D0B7B477-4E7F-B5CE-2C51-17513E9DEAFD}"/>
          </ac:spMkLst>
        </pc:spChg>
        <pc:spChg chg="mod">
          <ac:chgData name="Thiago Henrique Gomes Panini" userId="cc6a5c77081c362d" providerId="LiveId" clId="{F97895CD-4F64-4CAC-B5BD-4DB4944F3D08}" dt="2023-02-04T20:40:56.946" v="117" actId="1076"/>
          <ac:spMkLst>
            <pc:docMk/>
            <pc:sldMk cId="378657593" sldId="260"/>
            <ac:spMk id="1099" creationId="{4CC60ED8-D5D9-859E-2E98-3E6A06B329A9}"/>
          </ac:spMkLst>
        </pc:spChg>
        <pc:spChg chg="mod">
          <ac:chgData name="Thiago Henrique Gomes Panini" userId="cc6a5c77081c362d" providerId="LiveId" clId="{F97895CD-4F64-4CAC-B5BD-4DB4944F3D08}" dt="2023-02-04T20:40:56.946" v="117" actId="1076"/>
          <ac:spMkLst>
            <pc:docMk/>
            <pc:sldMk cId="378657593" sldId="260"/>
            <ac:spMk id="1100" creationId="{5C1640C5-DD75-EBAF-5E9F-F865BECF2DB6}"/>
          </ac:spMkLst>
        </pc:spChg>
        <pc:spChg chg="mod">
          <ac:chgData name="Thiago Henrique Gomes Panini" userId="cc6a5c77081c362d" providerId="LiveId" clId="{F97895CD-4F64-4CAC-B5BD-4DB4944F3D08}" dt="2023-02-04T20:40:56.946" v="117" actId="1076"/>
          <ac:spMkLst>
            <pc:docMk/>
            <pc:sldMk cId="378657593" sldId="260"/>
            <ac:spMk id="1101" creationId="{C39E6B2F-9B02-AC7E-60D9-2CB7DB8FF3B3}"/>
          </ac:spMkLst>
        </pc:spChg>
        <pc:spChg chg="add mod ord">
          <ac:chgData name="Thiago Henrique Gomes Panini" userId="cc6a5c77081c362d" providerId="LiveId" clId="{F97895CD-4F64-4CAC-B5BD-4DB4944F3D08}" dt="2023-02-04T20:41:52.497" v="122" actId="207"/>
          <ac:spMkLst>
            <pc:docMk/>
            <pc:sldMk cId="378657593" sldId="260"/>
            <ac:spMk id="1102" creationId="{12DB464E-AD6F-30BD-67BE-5AF67E8EFD0E}"/>
          </ac:spMkLst>
        </pc:spChg>
        <pc:grpChg chg="add del mod">
          <ac:chgData name="Thiago Henrique Gomes Panini" userId="cc6a5c77081c362d" providerId="LiveId" clId="{F97895CD-4F64-4CAC-B5BD-4DB4944F3D08}" dt="2023-02-04T20:31:51.681" v="22" actId="165"/>
          <ac:grpSpMkLst>
            <pc:docMk/>
            <pc:sldMk cId="378657593" sldId="260"/>
            <ac:grpSpMk id="2" creationId="{EE3F6549-D612-E0C8-519A-8C2D757576B7}"/>
          </ac:grpSpMkLst>
        </pc:grpChg>
        <pc:grpChg chg="del">
          <ac:chgData name="Thiago Henrique Gomes Panini" userId="cc6a5c77081c362d" providerId="LiveId" clId="{F97895CD-4F64-4CAC-B5BD-4DB4944F3D08}" dt="2023-02-04T20:31:24.069" v="4" actId="478"/>
          <ac:grpSpMkLst>
            <pc:docMk/>
            <pc:sldMk cId="378657593" sldId="260"/>
            <ac:grpSpMk id="6" creationId="{99BD9C89-0770-C395-0B69-47A632C9022F}"/>
          </ac:grpSpMkLst>
        </pc:grpChg>
        <pc:grpChg chg="del mod topLvl">
          <ac:chgData name="Thiago Henrique Gomes Panini" userId="cc6a5c77081c362d" providerId="LiveId" clId="{F97895CD-4F64-4CAC-B5BD-4DB4944F3D08}" dt="2023-02-04T20:37:47.443" v="80" actId="478"/>
          <ac:grpSpMkLst>
            <pc:docMk/>
            <pc:sldMk cId="378657593" sldId="260"/>
            <ac:grpSpMk id="48" creationId="{56925CB9-2F48-8000-38D0-5454CCC262CC}"/>
          </ac:grpSpMkLst>
        </pc:grpChg>
        <pc:grpChg chg="del mod">
          <ac:chgData name="Thiago Henrique Gomes Panini" userId="cc6a5c77081c362d" providerId="LiveId" clId="{F97895CD-4F64-4CAC-B5BD-4DB4944F3D08}" dt="2023-02-04T20:31:53.904" v="23" actId="478"/>
          <ac:grpSpMkLst>
            <pc:docMk/>
            <pc:sldMk cId="378657593" sldId="260"/>
            <ac:grpSpMk id="70" creationId="{4D990058-54C8-7C7A-6822-FA8665CE8E0C}"/>
          </ac:grpSpMkLst>
        </pc:grpChg>
        <pc:grpChg chg="mod">
          <ac:chgData name="Thiago Henrique Gomes Panini" userId="cc6a5c77081c362d" providerId="LiveId" clId="{F97895CD-4F64-4CAC-B5BD-4DB4944F3D08}" dt="2023-02-04T20:37:44.962" v="79" actId="1076"/>
          <ac:grpSpMkLst>
            <pc:docMk/>
            <pc:sldMk cId="378657593" sldId="260"/>
            <ac:grpSpMk id="71" creationId="{7B5F4509-6F7F-EEE0-D7F0-CC79A0408914}"/>
          </ac:grpSpMkLst>
        </pc:grpChg>
        <pc:grpChg chg="add mod">
          <ac:chgData name="Thiago Henrique Gomes Panini" userId="cc6a5c77081c362d" providerId="LiveId" clId="{F97895CD-4F64-4CAC-B5BD-4DB4944F3D08}" dt="2023-02-04T20:40:22.108" v="107" actId="1076"/>
          <ac:grpSpMkLst>
            <pc:docMk/>
            <pc:sldMk cId="378657593" sldId="260"/>
            <ac:grpSpMk id="90" creationId="{8120718E-E742-94DF-27DB-D2BB044A46E8}"/>
          </ac:grpSpMkLst>
        </pc:grpChg>
        <pc:grpChg chg="mod">
          <ac:chgData name="Thiago Henrique Gomes Panini" userId="cc6a5c77081c362d" providerId="LiveId" clId="{F97895CD-4F64-4CAC-B5BD-4DB4944F3D08}" dt="2023-02-04T20:40:22.108" v="107" actId="1076"/>
          <ac:grpSpMkLst>
            <pc:docMk/>
            <pc:sldMk cId="378657593" sldId="260"/>
            <ac:grpSpMk id="112" creationId="{04ADD8B9-0372-1189-82AE-7F378E385FF5}"/>
          </ac:grpSpMkLst>
        </pc:grpChg>
        <pc:grpChg chg="add del mod">
          <ac:chgData name="Thiago Henrique Gomes Panini" userId="cc6a5c77081c362d" providerId="LiveId" clId="{F97895CD-4F64-4CAC-B5BD-4DB4944F3D08}" dt="2023-02-04T20:38:26.561" v="85" actId="478"/>
          <ac:grpSpMkLst>
            <pc:docMk/>
            <pc:sldMk cId="378657593" sldId="260"/>
            <ac:grpSpMk id="123" creationId="{52E66A19-A73C-D297-2A50-5126156B773C}"/>
          </ac:grpSpMkLst>
        </pc:grpChg>
        <pc:grpChg chg="mod">
          <ac:chgData name="Thiago Henrique Gomes Panini" userId="cc6a5c77081c362d" providerId="LiveId" clId="{F97895CD-4F64-4CAC-B5BD-4DB4944F3D08}" dt="2023-02-04T20:38:22.308" v="84" actId="1076"/>
          <ac:grpSpMkLst>
            <pc:docMk/>
            <pc:sldMk cId="378657593" sldId="260"/>
            <ac:grpSpMk id="126" creationId="{C440E055-ED7B-168A-FA7F-3E706B4BFD75}"/>
          </ac:grpSpMkLst>
        </pc:grpChg>
        <pc:grpChg chg="mod">
          <ac:chgData name="Thiago Henrique Gomes Panini" userId="cc6a5c77081c362d" providerId="LiveId" clId="{F97895CD-4F64-4CAC-B5BD-4DB4944F3D08}" dt="2023-02-04T20:38:22.308" v="84" actId="1076"/>
          <ac:grpSpMkLst>
            <pc:docMk/>
            <pc:sldMk cId="378657593" sldId="260"/>
            <ac:grpSpMk id="1047" creationId="{49F10234-8A30-EFE9-243D-E1D8F03B3F8D}"/>
          </ac:grpSpMkLst>
        </pc:grpChg>
        <pc:grpChg chg="mod">
          <ac:chgData name="Thiago Henrique Gomes Panini" userId="cc6a5c77081c362d" providerId="LiveId" clId="{F97895CD-4F64-4CAC-B5BD-4DB4944F3D08}" dt="2023-02-04T20:38:22.308" v="84" actId="1076"/>
          <ac:grpSpMkLst>
            <pc:docMk/>
            <pc:sldMk cId="378657593" sldId="260"/>
            <ac:grpSpMk id="1048" creationId="{110EB312-1BAF-82C6-8BCF-DF2DA69AB6A5}"/>
          </ac:grpSpMkLst>
        </pc:grpChg>
        <pc:grpChg chg="add mod">
          <ac:chgData name="Thiago Henrique Gomes Panini" userId="cc6a5c77081c362d" providerId="LiveId" clId="{F97895CD-4F64-4CAC-B5BD-4DB4944F3D08}" dt="2023-02-04T20:40:22.108" v="107" actId="1076"/>
          <ac:grpSpMkLst>
            <pc:docMk/>
            <pc:sldMk cId="378657593" sldId="260"/>
            <ac:grpSpMk id="1065" creationId="{2827E1F5-7855-5D57-FE2E-A8BE19A2E9E8}"/>
          </ac:grpSpMkLst>
        </pc:grpChg>
        <pc:grpChg chg="add mod">
          <ac:chgData name="Thiago Henrique Gomes Panini" userId="cc6a5c77081c362d" providerId="LiveId" clId="{F97895CD-4F64-4CAC-B5BD-4DB4944F3D08}" dt="2023-02-04T20:40:56.946" v="117" actId="1076"/>
          <ac:grpSpMkLst>
            <pc:docMk/>
            <pc:sldMk cId="378657593" sldId="260"/>
            <ac:grpSpMk id="1066" creationId="{119A787F-116E-5EAC-9523-980520474AD9}"/>
          </ac:grpSpMkLst>
        </pc:grpChg>
        <pc:grpChg chg="mod">
          <ac:chgData name="Thiago Henrique Gomes Panini" userId="cc6a5c77081c362d" providerId="LiveId" clId="{F97895CD-4F64-4CAC-B5BD-4DB4944F3D08}" dt="2023-02-04T20:40:56.946" v="117" actId="1076"/>
          <ac:grpSpMkLst>
            <pc:docMk/>
            <pc:sldMk cId="378657593" sldId="260"/>
            <ac:grpSpMk id="1069" creationId="{8BA46417-F4E2-F0B4-A443-E1402ECD3842}"/>
          </ac:grpSpMkLst>
        </pc:grpChg>
        <pc:grpChg chg="mod">
          <ac:chgData name="Thiago Henrique Gomes Panini" userId="cc6a5c77081c362d" providerId="LiveId" clId="{F97895CD-4F64-4CAC-B5BD-4DB4944F3D08}" dt="2023-02-04T20:40:56.946" v="117" actId="1076"/>
          <ac:grpSpMkLst>
            <pc:docMk/>
            <pc:sldMk cId="378657593" sldId="260"/>
            <ac:grpSpMk id="1092" creationId="{DD2711F0-ED73-C651-FBD1-EB13431B699A}"/>
          </ac:grpSpMkLst>
        </pc:grpChg>
        <pc:picChg chg="add mod">
          <ac:chgData name="Thiago Henrique Gomes Panini" userId="cc6a5c77081c362d" providerId="LiveId" clId="{F97895CD-4F64-4CAC-B5BD-4DB4944F3D08}" dt="2023-02-17T16:41:42.653" v="900" actId="14100"/>
          <ac:picMkLst>
            <pc:docMk/>
            <pc:sldMk cId="378657593" sldId="260"/>
            <ac:picMk id="2" creationId="{774D1E30-529D-CF74-C55F-862E7EFD7151}"/>
          </ac:picMkLst>
        </pc:picChg>
        <pc:picChg chg="add del">
          <ac:chgData name="Thiago Henrique Gomes Panini" userId="cc6a5c77081c362d" providerId="LiveId" clId="{F97895CD-4F64-4CAC-B5BD-4DB4944F3D08}" dt="2023-02-04T20:31:22.762" v="3" actId="478"/>
          <ac:picMkLst>
            <pc:docMk/>
            <pc:sldMk cId="378657593" sldId="260"/>
            <ac:picMk id="3" creationId="{DDDA6DE8-C7C3-138A-C4A5-44EACC0E779D}"/>
          </ac:picMkLst>
        </pc:picChg>
        <pc:picChg chg="del mod">
          <ac:chgData name="Thiago Henrique Gomes Panini" userId="cc6a5c77081c362d" providerId="LiveId" clId="{F97895CD-4F64-4CAC-B5BD-4DB4944F3D08}" dt="2023-02-04T20:31:45.380" v="20" actId="478"/>
          <ac:picMkLst>
            <pc:docMk/>
            <pc:sldMk cId="378657593" sldId="260"/>
            <ac:picMk id="72" creationId="{799BF86F-32B8-7CAC-E438-14C25AE84ED4}"/>
          </ac:picMkLst>
        </pc:picChg>
        <pc:picChg chg="add mod">
          <ac:chgData name="Thiago Henrique Gomes Panini" userId="cc6a5c77081c362d" providerId="LiveId" clId="{F97895CD-4F64-4CAC-B5BD-4DB4944F3D08}" dt="2023-02-04T20:40:22.108" v="107" actId="1076"/>
          <ac:picMkLst>
            <pc:docMk/>
            <pc:sldMk cId="378657593" sldId="260"/>
            <ac:picMk id="122" creationId="{EBEFC07E-E8CA-3819-A89F-01F7A6DDAEBC}"/>
          </ac:picMkLst>
        </pc:picChg>
        <pc:picChg chg="add del mod">
          <ac:chgData name="Thiago Henrique Gomes Panini" userId="cc6a5c77081c362d" providerId="LiveId" clId="{F97895CD-4F64-4CAC-B5BD-4DB4944F3D08}" dt="2023-02-04T20:37:51.562" v="81" actId="478"/>
          <ac:picMkLst>
            <pc:docMk/>
            <pc:sldMk cId="378657593" sldId="260"/>
            <ac:picMk id="1026" creationId="{C69C0A2A-EC1C-8BFE-D4E1-FEE7A89BE5AE}"/>
          </ac:picMkLst>
        </pc:picChg>
        <pc:picChg chg="add del mod">
          <ac:chgData name="Thiago Henrique Gomes Panini" userId="cc6a5c77081c362d" providerId="LiveId" clId="{F97895CD-4F64-4CAC-B5BD-4DB4944F3D08}" dt="2023-02-04T20:36:28.180" v="69" actId="478"/>
          <ac:picMkLst>
            <pc:docMk/>
            <pc:sldMk cId="378657593" sldId="260"/>
            <ac:picMk id="1028" creationId="{085DD469-6ECD-D661-CC6F-5BB5C179E184}"/>
          </ac:picMkLst>
        </pc:picChg>
        <pc:picChg chg="add del mod">
          <ac:chgData name="Thiago Henrique Gomes Panini" userId="cc6a5c77081c362d" providerId="LiveId" clId="{F97895CD-4F64-4CAC-B5BD-4DB4944F3D08}" dt="2023-02-04T20:37:47.443" v="80" actId="478"/>
          <ac:picMkLst>
            <pc:docMk/>
            <pc:sldMk cId="378657593" sldId="260"/>
            <ac:picMk id="1030" creationId="{650A7CB9-A461-181A-45B1-97A315934B00}"/>
          </ac:picMkLst>
        </pc:picChg>
        <pc:picChg chg="mod">
          <ac:chgData name="Thiago Henrique Gomes Panini" userId="cc6a5c77081c362d" providerId="LiveId" clId="{F97895CD-4F64-4CAC-B5BD-4DB4944F3D08}" dt="2023-02-04T20:38:22.308" v="84" actId="1076"/>
          <ac:picMkLst>
            <pc:docMk/>
            <pc:sldMk cId="378657593" sldId="260"/>
            <ac:picMk id="1049" creationId="{F52B8051-8392-F4BC-258B-F1781BBA7F4A}"/>
          </ac:picMkLst>
        </pc:picChg>
        <pc:picChg chg="mod">
          <ac:chgData name="Thiago Henrique Gomes Panini" userId="cc6a5c77081c362d" providerId="LiveId" clId="{F97895CD-4F64-4CAC-B5BD-4DB4944F3D08}" dt="2023-02-04T20:40:56.946" v="117" actId="1076"/>
          <ac:picMkLst>
            <pc:docMk/>
            <pc:sldMk cId="378657593" sldId="260"/>
            <ac:picMk id="1070" creationId="{A89B3EAA-9D69-460A-7E09-550FEEF54347}"/>
          </ac:picMkLst>
        </pc:picChg>
        <pc:picChg chg="add del mod">
          <ac:chgData name="Thiago Henrique Gomes Panini" userId="cc6a5c77081c362d" providerId="LiveId" clId="{F97895CD-4F64-4CAC-B5BD-4DB4944F3D08}" dt="2023-02-04T20:42:00.467" v="123" actId="478"/>
          <ac:picMkLst>
            <pc:docMk/>
            <pc:sldMk cId="378657593" sldId="260"/>
            <ac:picMk id="1103" creationId="{31079DD1-FE3F-71F3-6EFE-3390C184F13E}"/>
          </ac:picMkLst>
        </pc:picChg>
      </pc:sldChg>
      <pc:sldChg chg="del">
        <pc:chgData name="Thiago Henrique Gomes Panini" userId="cc6a5c77081c362d" providerId="LiveId" clId="{F97895CD-4F64-4CAC-B5BD-4DB4944F3D08}" dt="2023-02-04T20:55:28.715" v="271" actId="47"/>
        <pc:sldMkLst>
          <pc:docMk/>
          <pc:sldMk cId="2313499986" sldId="262"/>
        </pc:sldMkLst>
      </pc:sldChg>
      <pc:sldChg chg="del">
        <pc:chgData name="Thiago Henrique Gomes Panini" userId="cc6a5c77081c362d" providerId="LiveId" clId="{F97895CD-4F64-4CAC-B5BD-4DB4944F3D08}" dt="2023-02-04T20:55:28.715" v="271" actId="47"/>
        <pc:sldMkLst>
          <pc:docMk/>
          <pc:sldMk cId="1169087057" sldId="263"/>
        </pc:sldMkLst>
      </pc:sldChg>
      <pc:sldChg chg="del">
        <pc:chgData name="Thiago Henrique Gomes Panini" userId="cc6a5c77081c362d" providerId="LiveId" clId="{F97895CD-4F64-4CAC-B5BD-4DB4944F3D08}" dt="2023-02-04T20:55:28.715" v="271" actId="47"/>
        <pc:sldMkLst>
          <pc:docMk/>
          <pc:sldMk cId="3768461981" sldId="265"/>
        </pc:sldMkLst>
      </pc:sldChg>
      <pc:sldChg chg="addSp delSp modSp mod">
        <pc:chgData name="Thiago Henrique Gomes Panini" userId="cc6a5c77081c362d" providerId="LiveId" clId="{F97895CD-4F64-4CAC-B5BD-4DB4944F3D08}" dt="2023-02-10T20:04:39.203" v="787" actId="21"/>
        <pc:sldMkLst>
          <pc:docMk/>
          <pc:sldMk cId="241076146" sldId="267"/>
        </pc:sldMkLst>
        <pc:spChg chg="mod">
          <ac:chgData name="Thiago Henrique Gomes Panini" userId="cc6a5c77081c362d" providerId="LiveId" clId="{F97895CD-4F64-4CAC-B5BD-4DB4944F3D08}" dt="2023-02-05T22:21:46.333" v="395"/>
          <ac:spMkLst>
            <pc:docMk/>
            <pc:sldMk cId="241076146" sldId="267"/>
            <ac:spMk id="3" creationId="{E7995C2F-0821-E503-1251-01E4F971D7B5}"/>
          </ac:spMkLst>
        </pc:spChg>
        <pc:spChg chg="mod">
          <ac:chgData name="Thiago Henrique Gomes Panini" userId="cc6a5c77081c362d" providerId="LiveId" clId="{F97895CD-4F64-4CAC-B5BD-4DB4944F3D08}" dt="2023-02-05T22:21:46.333" v="395"/>
          <ac:spMkLst>
            <pc:docMk/>
            <pc:sldMk cId="241076146" sldId="267"/>
            <ac:spMk id="4" creationId="{08DBF78F-5B90-F9A6-B829-0C63D4C4EA1E}"/>
          </ac:spMkLst>
        </pc:spChg>
        <pc:spChg chg="del">
          <ac:chgData name="Thiago Henrique Gomes Panini" userId="cc6a5c77081c362d" providerId="LiveId" clId="{F97895CD-4F64-4CAC-B5BD-4DB4944F3D08}" dt="2023-02-04T21:02:13.805" v="362" actId="478"/>
          <ac:spMkLst>
            <pc:docMk/>
            <pc:sldMk cId="241076146" sldId="267"/>
            <ac:spMk id="5" creationId="{C6A01FD5-84E5-2381-286B-F32C449D0633}"/>
          </ac:spMkLst>
        </pc:spChg>
        <pc:spChg chg="mod">
          <ac:chgData name="Thiago Henrique Gomes Panini" userId="cc6a5c77081c362d" providerId="LiveId" clId="{F97895CD-4F64-4CAC-B5BD-4DB4944F3D08}" dt="2023-02-05T22:21:46.333" v="395"/>
          <ac:spMkLst>
            <pc:docMk/>
            <pc:sldMk cId="241076146" sldId="267"/>
            <ac:spMk id="7" creationId="{BE35853D-9519-AFAF-B78D-8B3E1302ED37}"/>
          </ac:spMkLst>
        </pc:spChg>
        <pc:spChg chg="mod">
          <ac:chgData name="Thiago Henrique Gomes Panini" userId="cc6a5c77081c362d" providerId="LiveId" clId="{F97895CD-4F64-4CAC-B5BD-4DB4944F3D08}" dt="2023-02-04T20:55:36.951" v="273"/>
          <ac:spMkLst>
            <pc:docMk/>
            <pc:sldMk cId="241076146" sldId="267"/>
            <ac:spMk id="7" creationId="{CD386FF3-E56E-5DCB-7EA7-8A92AF1F5EF3}"/>
          </ac:spMkLst>
        </pc:spChg>
        <pc:spChg chg="mod">
          <ac:chgData name="Thiago Henrique Gomes Panini" userId="cc6a5c77081c362d" providerId="LiveId" clId="{F97895CD-4F64-4CAC-B5BD-4DB4944F3D08}" dt="2023-02-04T20:55:36.951" v="273"/>
          <ac:spMkLst>
            <pc:docMk/>
            <pc:sldMk cId="241076146" sldId="267"/>
            <ac:spMk id="8" creationId="{3BE88558-C071-86CC-F455-F698CAFE101B}"/>
          </ac:spMkLst>
        </pc:spChg>
        <pc:spChg chg="mod">
          <ac:chgData name="Thiago Henrique Gomes Panini" userId="cc6a5c77081c362d" providerId="LiveId" clId="{F97895CD-4F64-4CAC-B5BD-4DB4944F3D08}" dt="2023-02-05T22:21:46.333" v="395"/>
          <ac:spMkLst>
            <pc:docMk/>
            <pc:sldMk cId="241076146" sldId="267"/>
            <ac:spMk id="8" creationId="{3C77FEEC-9E39-D7D2-E789-65003FC39239}"/>
          </ac:spMkLst>
        </pc:spChg>
        <pc:spChg chg="mod">
          <ac:chgData name="Thiago Henrique Gomes Panini" userId="cc6a5c77081c362d" providerId="LiveId" clId="{F97895CD-4F64-4CAC-B5BD-4DB4944F3D08}" dt="2023-02-05T22:21:46.333" v="395"/>
          <ac:spMkLst>
            <pc:docMk/>
            <pc:sldMk cId="241076146" sldId="267"/>
            <ac:spMk id="9" creationId="{C5CCC10D-3F98-F7AE-82C7-40603752E826}"/>
          </ac:spMkLst>
        </pc:spChg>
        <pc:spChg chg="mod">
          <ac:chgData name="Thiago Henrique Gomes Panini" userId="cc6a5c77081c362d" providerId="LiveId" clId="{F97895CD-4F64-4CAC-B5BD-4DB4944F3D08}" dt="2023-02-05T22:21:46.333" v="395"/>
          <ac:spMkLst>
            <pc:docMk/>
            <pc:sldMk cId="241076146" sldId="267"/>
            <ac:spMk id="10" creationId="{742E64D4-B53B-762B-4681-C004442C5EE9}"/>
          </ac:spMkLst>
        </pc:spChg>
        <pc:spChg chg="mod">
          <ac:chgData name="Thiago Henrique Gomes Panini" userId="cc6a5c77081c362d" providerId="LiveId" clId="{F97895CD-4F64-4CAC-B5BD-4DB4944F3D08}" dt="2023-02-04T20:55:36.951" v="273"/>
          <ac:spMkLst>
            <pc:docMk/>
            <pc:sldMk cId="241076146" sldId="267"/>
            <ac:spMk id="11" creationId="{A28C958E-D021-482F-F429-477BA054FB1A}"/>
          </ac:spMkLst>
        </pc:spChg>
        <pc:spChg chg="mod">
          <ac:chgData name="Thiago Henrique Gomes Panini" userId="cc6a5c77081c362d" providerId="LiveId" clId="{F97895CD-4F64-4CAC-B5BD-4DB4944F3D08}" dt="2023-02-05T22:21:46.333" v="395"/>
          <ac:spMkLst>
            <pc:docMk/>
            <pc:sldMk cId="241076146" sldId="267"/>
            <ac:spMk id="11" creationId="{F02F41E2-8DCC-8016-24A1-E388186F0712}"/>
          </ac:spMkLst>
        </pc:spChg>
        <pc:spChg chg="mod">
          <ac:chgData name="Thiago Henrique Gomes Panini" userId="cc6a5c77081c362d" providerId="LiveId" clId="{F97895CD-4F64-4CAC-B5BD-4DB4944F3D08}" dt="2023-02-04T20:55:36.951" v="273"/>
          <ac:spMkLst>
            <pc:docMk/>
            <pc:sldMk cId="241076146" sldId="267"/>
            <ac:spMk id="12" creationId="{0B6E9DA1-7B02-31DD-E85B-173E350050C7}"/>
          </ac:spMkLst>
        </pc:spChg>
        <pc:spChg chg="mod">
          <ac:chgData name="Thiago Henrique Gomes Panini" userId="cc6a5c77081c362d" providerId="LiveId" clId="{F97895CD-4F64-4CAC-B5BD-4DB4944F3D08}" dt="2023-02-05T22:21:46.333" v="395"/>
          <ac:spMkLst>
            <pc:docMk/>
            <pc:sldMk cId="241076146" sldId="267"/>
            <ac:spMk id="12" creationId="{22E92984-1FF4-E00B-229F-7E81628FB08A}"/>
          </ac:spMkLst>
        </pc:spChg>
        <pc:spChg chg="mod">
          <ac:chgData name="Thiago Henrique Gomes Panini" userId="cc6a5c77081c362d" providerId="LiveId" clId="{F97895CD-4F64-4CAC-B5BD-4DB4944F3D08}" dt="2023-02-04T20:55:36.951" v="273"/>
          <ac:spMkLst>
            <pc:docMk/>
            <pc:sldMk cId="241076146" sldId="267"/>
            <ac:spMk id="13" creationId="{6DB0EC71-092B-FA92-3402-407F3DFCD493}"/>
          </ac:spMkLst>
        </pc:spChg>
        <pc:spChg chg="mod">
          <ac:chgData name="Thiago Henrique Gomes Panini" userId="cc6a5c77081c362d" providerId="LiveId" clId="{F97895CD-4F64-4CAC-B5BD-4DB4944F3D08}" dt="2023-02-05T22:21:46.333" v="395"/>
          <ac:spMkLst>
            <pc:docMk/>
            <pc:sldMk cId="241076146" sldId="267"/>
            <ac:spMk id="13" creationId="{F0218284-AD4D-88AB-BA44-36AC46F3C10D}"/>
          </ac:spMkLst>
        </pc:spChg>
        <pc:spChg chg="mod">
          <ac:chgData name="Thiago Henrique Gomes Panini" userId="cc6a5c77081c362d" providerId="LiveId" clId="{F97895CD-4F64-4CAC-B5BD-4DB4944F3D08}" dt="2023-02-04T20:55:36.951" v="273"/>
          <ac:spMkLst>
            <pc:docMk/>
            <pc:sldMk cId="241076146" sldId="267"/>
            <ac:spMk id="14" creationId="{7A6FD315-4FBE-837E-1AEB-87BC0CFBAC39}"/>
          </ac:spMkLst>
        </pc:spChg>
        <pc:spChg chg="mod">
          <ac:chgData name="Thiago Henrique Gomes Panini" userId="cc6a5c77081c362d" providerId="LiveId" clId="{F97895CD-4F64-4CAC-B5BD-4DB4944F3D08}" dt="2023-02-05T22:21:46.333" v="395"/>
          <ac:spMkLst>
            <pc:docMk/>
            <pc:sldMk cId="241076146" sldId="267"/>
            <ac:spMk id="14" creationId="{FD2AF12A-648C-C195-21A0-98D8A9947DB8}"/>
          </ac:spMkLst>
        </pc:spChg>
        <pc:spChg chg="mod">
          <ac:chgData name="Thiago Henrique Gomes Panini" userId="cc6a5c77081c362d" providerId="LiveId" clId="{F97895CD-4F64-4CAC-B5BD-4DB4944F3D08}" dt="2023-02-05T22:21:46.333" v="395"/>
          <ac:spMkLst>
            <pc:docMk/>
            <pc:sldMk cId="241076146" sldId="267"/>
            <ac:spMk id="15" creationId="{2F086D11-3AE6-12EB-F273-803527022BA2}"/>
          </ac:spMkLst>
        </pc:spChg>
        <pc:spChg chg="mod">
          <ac:chgData name="Thiago Henrique Gomes Panini" userId="cc6a5c77081c362d" providerId="LiveId" clId="{F97895CD-4F64-4CAC-B5BD-4DB4944F3D08}" dt="2023-02-04T20:55:36.951" v="273"/>
          <ac:spMkLst>
            <pc:docMk/>
            <pc:sldMk cId="241076146" sldId="267"/>
            <ac:spMk id="15" creationId="{FB8D0BC5-F479-E1DB-22F8-C513B66D12DF}"/>
          </ac:spMkLst>
        </pc:spChg>
        <pc:spChg chg="mod">
          <ac:chgData name="Thiago Henrique Gomes Panini" userId="cc6a5c77081c362d" providerId="LiveId" clId="{F97895CD-4F64-4CAC-B5BD-4DB4944F3D08}" dt="2023-02-04T20:55:36.951" v="273"/>
          <ac:spMkLst>
            <pc:docMk/>
            <pc:sldMk cId="241076146" sldId="267"/>
            <ac:spMk id="16" creationId="{52F9BD25-5D67-734A-AED9-8366EE9BCF96}"/>
          </ac:spMkLst>
        </pc:spChg>
        <pc:spChg chg="mod">
          <ac:chgData name="Thiago Henrique Gomes Panini" userId="cc6a5c77081c362d" providerId="LiveId" clId="{F97895CD-4F64-4CAC-B5BD-4DB4944F3D08}" dt="2023-02-05T22:21:46.333" v="395"/>
          <ac:spMkLst>
            <pc:docMk/>
            <pc:sldMk cId="241076146" sldId="267"/>
            <ac:spMk id="16" creationId="{DDE71EAF-710D-C40B-8358-1DFD57A7C558}"/>
          </ac:spMkLst>
        </pc:spChg>
        <pc:spChg chg="mod">
          <ac:chgData name="Thiago Henrique Gomes Panini" userId="cc6a5c77081c362d" providerId="LiveId" clId="{F97895CD-4F64-4CAC-B5BD-4DB4944F3D08}" dt="2023-02-05T22:21:46.333" v="395"/>
          <ac:spMkLst>
            <pc:docMk/>
            <pc:sldMk cId="241076146" sldId="267"/>
            <ac:spMk id="17" creationId="{208A8383-EC0E-BAD5-7AAA-C550A0A83607}"/>
          </ac:spMkLst>
        </pc:spChg>
        <pc:spChg chg="mod">
          <ac:chgData name="Thiago Henrique Gomes Panini" userId="cc6a5c77081c362d" providerId="LiveId" clId="{F97895CD-4F64-4CAC-B5BD-4DB4944F3D08}" dt="2023-02-04T20:55:36.951" v="273"/>
          <ac:spMkLst>
            <pc:docMk/>
            <pc:sldMk cId="241076146" sldId="267"/>
            <ac:spMk id="17" creationId="{FE4A853B-EE6F-5C02-F7FC-CBCC6571641F}"/>
          </ac:spMkLst>
        </pc:spChg>
        <pc:spChg chg="mod">
          <ac:chgData name="Thiago Henrique Gomes Panini" userId="cc6a5c77081c362d" providerId="LiveId" clId="{F97895CD-4F64-4CAC-B5BD-4DB4944F3D08}" dt="2023-02-04T20:55:36.951" v="273"/>
          <ac:spMkLst>
            <pc:docMk/>
            <pc:sldMk cId="241076146" sldId="267"/>
            <ac:spMk id="18" creationId="{2976EA5B-6058-A91F-B103-63C86D829BC6}"/>
          </ac:spMkLst>
        </pc:spChg>
        <pc:spChg chg="mod">
          <ac:chgData name="Thiago Henrique Gomes Panini" userId="cc6a5c77081c362d" providerId="LiveId" clId="{F97895CD-4F64-4CAC-B5BD-4DB4944F3D08}" dt="2023-02-05T22:21:46.333" v="395"/>
          <ac:spMkLst>
            <pc:docMk/>
            <pc:sldMk cId="241076146" sldId="267"/>
            <ac:spMk id="18" creationId="{C7D79955-721E-DB09-416C-5E2C9D1BB596}"/>
          </ac:spMkLst>
        </pc:spChg>
        <pc:spChg chg="mod">
          <ac:chgData name="Thiago Henrique Gomes Panini" userId="cc6a5c77081c362d" providerId="LiveId" clId="{F97895CD-4F64-4CAC-B5BD-4DB4944F3D08}" dt="2023-02-04T20:55:36.951" v="273"/>
          <ac:spMkLst>
            <pc:docMk/>
            <pc:sldMk cId="241076146" sldId="267"/>
            <ac:spMk id="19" creationId="{A3B9344D-7BF1-9182-58C4-95D4FE7A59CB}"/>
          </ac:spMkLst>
        </pc:spChg>
        <pc:spChg chg="mod">
          <ac:chgData name="Thiago Henrique Gomes Panini" userId="cc6a5c77081c362d" providerId="LiveId" clId="{F97895CD-4F64-4CAC-B5BD-4DB4944F3D08}" dt="2023-02-05T22:21:46.333" v="395"/>
          <ac:spMkLst>
            <pc:docMk/>
            <pc:sldMk cId="241076146" sldId="267"/>
            <ac:spMk id="19" creationId="{E2F739F8-F075-F9C3-7DF8-5034BA6DBA29}"/>
          </ac:spMkLst>
        </pc:spChg>
        <pc:spChg chg="mod">
          <ac:chgData name="Thiago Henrique Gomes Panini" userId="cc6a5c77081c362d" providerId="LiveId" clId="{F97895CD-4F64-4CAC-B5BD-4DB4944F3D08}" dt="2023-02-04T20:55:36.951" v="273"/>
          <ac:spMkLst>
            <pc:docMk/>
            <pc:sldMk cId="241076146" sldId="267"/>
            <ac:spMk id="20" creationId="{53503A5F-17A6-1EA8-F907-683971E26DED}"/>
          </ac:spMkLst>
        </pc:spChg>
        <pc:spChg chg="mod">
          <ac:chgData name="Thiago Henrique Gomes Panini" userId="cc6a5c77081c362d" providerId="LiveId" clId="{F97895CD-4F64-4CAC-B5BD-4DB4944F3D08}" dt="2023-02-05T22:21:46.333" v="395"/>
          <ac:spMkLst>
            <pc:docMk/>
            <pc:sldMk cId="241076146" sldId="267"/>
            <ac:spMk id="20" creationId="{9F07E3D4-4BC2-5DF6-9723-7EB06FBCFEBD}"/>
          </ac:spMkLst>
        </pc:spChg>
        <pc:spChg chg="mod">
          <ac:chgData name="Thiago Henrique Gomes Panini" userId="cc6a5c77081c362d" providerId="LiveId" clId="{F97895CD-4F64-4CAC-B5BD-4DB4944F3D08}" dt="2023-02-04T20:55:36.951" v="273"/>
          <ac:spMkLst>
            <pc:docMk/>
            <pc:sldMk cId="241076146" sldId="267"/>
            <ac:spMk id="21" creationId="{BC8CF265-CF0D-B0DF-9CC7-FFF01C675C06}"/>
          </ac:spMkLst>
        </pc:spChg>
        <pc:spChg chg="mod">
          <ac:chgData name="Thiago Henrique Gomes Panini" userId="cc6a5c77081c362d" providerId="LiveId" clId="{F97895CD-4F64-4CAC-B5BD-4DB4944F3D08}" dt="2023-02-05T22:21:46.333" v="395"/>
          <ac:spMkLst>
            <pc:docMk/>
            <pc:sldMk cId="241076146" sldId="267"/>
            <ac:spMk id="21" creationId="{E566859B-E5F9-8699-0D8D-E1A1FB6DC99E}"/>
          </ac:spMkLst>
        </pc:spChg>
        <pc:spChg chg="mod">
          <ac:chgData name="Thiago Henrique Gomes Panini" userId="cc6a5c77081c362d" providerId="LiveId" clId="{F97895CD-4F64-4CAC-B5BD-4DB4944F3D08}" dt="2023-02-04T20:55:36.951" v="273"/>
          <ac:spMkLst>
            <pc:docMk/>
            <pc:sldMk cId="241076146" sldId="267"/>
            <ac:spMk id="22" creationId="{326E2021-5B1D-EAED-8FC7-C03CBD9752BD}"/>
          </ac:spMkLst>
        </pc:spChg>
        <pc:spChg chg="mod">
          <ac:chgData name="Thiago Henrique Gomes Panini" userId="cc6a5c77081c362d" providerId="LiveId" clId="{F97895CD-4F64-4CAC-B5BD-4DB4944F3D08}" dt="2023-02-05T22:21:46.333" v="395"/>
          <ac:spMkLst>
            <pc:docMk/>
            <pc:sldMk cId="241076146" sldId="267"/>
            <ac:spMk id="22" creationId="{6E9E5DDC-ABA9-44AE-FBEF-13DCC870049D}"/>
          </ac:spMkLst>
        </pc:spChg>
        <pc:spChg chg="mod">
          <ac:chgData name="Thiago Henrique Gomes Panini" userId="cc6a5c77081c362d" providerId="LiveId" clId="{F97895CD-4F64-4CAC-B5BD-4DB4944F3D08}" dt="2023-02-05T22:21:46.333" v="395"/>
          <ac:spMkLst>
            <pc:docMk/>
            <pc:sldMk cId="241076146" sldId="267"/>
            <ac:spMk id="23" creationId="{F19EC01E-987E-1E90-568D-822ACF1BF35F}"/>
          </ac:spMkLst>
        </pc:spChg>
        <pc:spChg chg="mod">
          <ac:chgData name="Thiago Henrique Gomes Panini" userId="cc6a5c77081c362d" providerId="LiveId" clId="{F97895CD-4F64-4CAC-B5BD-4DB4944F3D08}" dt="2023-02-04T20:55:36.951" v="273"/>
          <ac:spMkLst>
            <pc:docMk/>
            <pc:sldMk cId="241076146" sldId="267"/>
            <ac:spMk id="23" creationId="{F40433FA-5F06-2AE4-0818-3C482A72CA0C}"/>
          </ac:spMkLst>
        </pc:spChg>
        <pc:spChg chg="mod">
          <ac:chgData name="Thiago Henrique Gomes Panini" userId="cc6a5c77081c362d" providerId="LiveId" clId="{F97895CD-4F64-4CAC-B5BD-4DB4944F3D08}" dt="2023-02-05T22:21:46.333" v="395"/>
          <ac:spMkLst>
            <pc:docMk/>
            <pc:sldMk cId="241076146" sldId="267"/>
            <ac:spMk id="24" creationId="{72F2D50F-413E-B931-5783-9C9D18F33CB2}"/>
          </ac:spMkLst>
        </pc:spChg>
        <pc:spChg chg="mod">
          <ac:chgData name="Thiago Henrique Gomes Panini" userId="cc6a5c77081c362d" providerId="LiveId" clId="{F97895CD-4F64-4CAC-B5BD-4DB4944F3D08}" dt="2023-02-04T20:55:36.951" v="273"/>
          <ac:spMkLst>
            <pc:docMk/>
            <pc:sldMk cId="241076146" sldId="267"/>
            <ac:spMk id="24" creationId="{FB3B6AB2-1D2A-9299-A15C-C78182F2ABDF}"/>
          </ac:spMkLst>
        </pc:spChg>
        <pc:spChg chg="mod">
          <ac:chgData name="Thiago Henrique Gomes Panini" userId="cc6a5c77081c362d" providerId="LiveId" clId="{F97895CD-4F64-4CAC-B5BD-4DB4944F3D08}" dt="2023-02-05T22:21:46.333" v="395"/>
          <ac:spMkLst>
            <pc:docMk/>
            <pc:sldMk cId="241076146" sldId="267"/>
            <ac:spMk id="25" creationId="{3FE8EC39-2B60-995F-BC9C-5BA9CDA5E8F8}"/>
          </ac:spMkLst>
        </pc:spChg>
        <pc:spChg chg="mod">
          <ac:chgData name="Thiago Henrique Gomes Panini" userId="cc6a5c77081c362d" providerId="LiveId" clId="{F97895CD-4F64-4CAC-B5BD-4DB4944F3D08}" dt="2023-02-04T20:55:36.951" v="273"/>
          <ac:spMkLst>
            <pc:docMk/>
            <pc:sldMk cId="241076146" sldId="267"/>
            <ac:spMk id="25" creationId="{7C8074B4-4119-95C4-7052-63ECF349CA07}"/>
          </ac:spMkLst>
        </pc:spChg>
        <pc:spChg chg="mod">
          <ac:chgData name="Thiago Henrique Gomes Panini" userId="cc6a5c77081c362d" providerId="LiveId" clId="{F97895CD-4F64-4CAC-B5BD-4DB4944F3D08}" dt="2023-02-04T20:55:36.951" v="273"/>
          <ac:spMkLst>
            <pc:docMk/>
            <pc:sldMk cId="241076146" sldId="267"/>
            <ac:spMk id="26" creationId="{50992BF0-74D8-910B-644A-C85C1AB30B32}"/>
          </ac:spMkLst>
        </pc:spChg>
        <pc:spChg chg="mod">
          <ac:chgData name="Thiago Henrique Gomes Panini" userId="cc6a5c77081c362d" providerId="LiveId" clId="{F97895CD-4F64-4CAC-B5BD-4DB4944F3D08}" dt="2023-02-05T22:21:46.333" v="395"/>
          <ac:spMkLst>
            <pc:docMk/>
            <pc:sldMk cId="241076146" sldId="267"/>
            <ac:spMk id="26" creationId="{C1D80A35-ADB9-B860-B606-5CED75A8010A}"/>
          </ac:spMkLst>
        </pc:spChg>
        <pc:spChg chg="mod">
          <ac:chgData name="Thiago Henrique Gomes Panini" userId="cc6a5c77081c362d" providerId="LiveId" clId="{F97895CD-4F64-4CAC-B5BD-4DB4944F3D08}" dt="2023-02-05T22:21:46.333" v="395"/>
          <ac:spMkLst>
            <pc:docMk/>
            <pc:sldMk cId="241076146" sldId="267"/>
            <ac:spMk id="27" creationId="{01124E4B-2888-2C2F-1407-7D820674914D}"/>
          </ac:spMkLst>
        </pc:spChg>
        <pc:spChg chg="mod">
          <ac:chgData name="Thiago Henrique Gomes Panini" userId="cc6a5c77081c362d" providerId="LiveId" clId="{F97895CD-4F64-4CAC-B5BD-4DB4944F3D08}" dt="2023-02-04T20:55:36.951" v="273"/>
          <ac:spMkLst>
            <pc:docMk/>
            <pc:sldMk cId="241076146" sldId="267"/>
            <ac:spMk id="27" creationId="{65318741-D16C-1C2B-DFFA-B42E77F26720}"/>
          </ac:spMkLst>
        </pc:spChg>
        <pc:spChg chg="mod">
          <ac:chgData name="Thiago Henrique Gomes Panini" userId="cc6a5c77081c362d" providerId="LiveId" clId="{F97895CD-4F64-4CAC-B5BD-4DB4944F3D08}" dt="2023-02-04T20:55:36.951" v="273"/>
          <ac:spMkLst>
            <pc:docMk/>
            <pc:sldMk cId="241076146" sldId="267"/>
            <ac:spMk id="28" creationId="{2A2C4EDA-1089-C6A7-3D48-9E85CFED46FD}"/>
          </ac:spMkLst>
        </pc:spChg>
        <pc:spChg chg="mod">
          <ac:chgData name="Thiago Henrique Gomes Panini" userId="cc6a5c77081c362d" providerId="LiveId" clId="{F97895CD-4F64-4CAC-B5BD-4DB4944F3D08}" dt="2023-02-05T22:21:46.333" v="395"/>
          <ac:spMkLst>
            <pc:docMk/>
            <pc:sldMk cId="241076146" sldId="267"/>
            <ac:spMk id="29" creationId="{575019C4-9D07-88F0-8AEC-DC4797BEF4ED}"/>
          </ac:spMkLst>
        </pc:spChg>
        <pc:spChg chg="mod">
          <ac:chgData name="Thiago Henrique Gomes Panini" userId="cc6a5c77081c362d" providerId="LiveId" clId="{F97895CD-4F64-4CAC-B5BD-4DB4944F3D08}" dt="2023-02-04T20:55:36.951" v="273"/>
          <ac:spMkLst>
            <pc:docMk/>
            <pc:sldMk cId="241076146" sldId="267"/>
            <ac:spMk id="29" creationId="{977B53CF-0A5E-9DBA-16B8-2E5E7B313231}"/>
          </ac:spMkLst>
        </pc:spChg>
        <pc:spChg chg="mod">
          <ac:chgData name="Thiago Henrique Gomes Panini" userId="cc6a5c77081c362d" providerId="LiveId" clId="{F97895CD-4F64-4CAC-B5BD-4DB4944F3D08}" dt="2023-02-04T20:55:36.951" v="273"/>
          <ac:spMkLst>
            <pc:docMk/>
            <pc:sldMk cId="241076146" sldId="267"/>
            <ac:spMk id="30" creationId="{188C7390-CA9A-F42A-81D9-298A26BFAC28}"/>
          </ac:spMkLst>
        </pc:spChg>
        <pc:spChg chg="mod">
          <ac:chgData name="Thiago Henrique Gomes Panini" userId="cc6a5c77081c362d" providerId="LiveId" clId="{F97895CD-4F64-4CAC-B5BD-4DB4944F3D08}" dt="2023-02-05T22:21:46.333" v="395"/>
          <ac:spMkLst>
            <pc:docMk/>
            <pc:sldMk cId="241076146" sldId="267"/>
            <ac:spMk id="30" creationId="{3844EC93-FB69-DD5A-51D5-42DE09F349B3}"/>
          </ac:spMkLst>
        </pc:spChg>
        <pc:spChg chg="mod">
          <ac:chgData name="Thiago Henrique Gomes Panini" userId="cc6a5c77081c362d" providerId="LiveId" clId="{F97895CD-4F64-4CAC-B5BD-4DB4944F3D08}" dt="2023-02-04T20:55:36.951" v="273"/>
          <ac:spMkLst>
            <pc:docMk/>
            <pc:sldMk cId="241076146" sldId="267"/>
            <ac:spMk id="31" creationId="{6D596A78-0470-7795-B6A3-F38F430E578D}"/>
          </ac:spMkLst>
        </pc:spChg>
        <pc:spChg chg="mod">
          <ac:chgData name="Thiago Henrique Gomes Panini" userId="cc6a5c77081c362d" providerId="LiveId" clId="{F97895CD-4F64-4CAC-B5BD-4DB4944F3D08}" dt="2023-02-05T22:21:46.333" v="395"/>
          <ac:spMkLst>
            <pc:docMk/>
            <pc:sldMk cId="241076146" sldId="267"/>
            <ac:spMk id="31" creationId="{CCB9A691-1108-A857-C2FE-0B58FFEB0004}"/>
          </ac:spMkLst>
        </pc:spChg>
        <pc:spChg chg="mod">
          <ac:chgData name="Thiago Henrique Gomes Panini" userId="cc6a5c77081c362d" providerId="LiveId" clId="{F97895CD-4F64-4CAC-B5BD-4DB4944F3D08}" dt="2023-02-05T22:21:46.333" v="395"/>
          <ac:spMkLst>
            <pc:docMk/>
            <pc:sldMk cId="241076146" sldId="267"/>
            <ac:spMk id="32" creationId="{ACA70B08-A42F-05CE-6566-B5A8B4011139}"/>
          </ac:spMkLst>
        </pc:spChg>
        <pc:spChg chg="mod">
          <ac:chgData name="Thiago Henrique Gomes Panini" userId="cc6a5c77081c362d" providerId="LiveId" clId="{F97895CD-4F64-4CAC-B5BD-4DB4944F3D08}" dt="2023-02-05T22:21:46.333" v="395"/>
          <ac:spMkLst>
            <pc:docMk/>
            <pc:sldMk cId="241076146" sldId="267"/>
            <ac:spMk id="33" creationId="{37A31D86-0E55-B03E-908C-EEEA65C017DF}"/>
          </ac:spMkLst>
        </pc:spChg>
        <pc:spChg chg="mod">
          <ac:chgData name="Thiago Henrique Gomes Panini" userId="cc6a5c77081c362d" providerId="LiveId" clId="{F97895CD-4F64-4CAC-B5BD-4DB4944F3D08}" dt="2023-02-04T20:55:36.951" v="273"/>
          <ac:spMkLst>
            <pc:docMk/>
            <pc:sldMk cId="241076146" sldId="267"/>
            <ac:spMk id="33" creationId="{FE8A8274-4DB4-536B-4778-B6E23644B365}"/>
          </ac:spMkLst>
        </pc:spChg>
        <pc:spChg chg="mod">
          <ac:chgData name="Thiago Henrique Gomes Panini" userId="cc6a5c77081c362d" providerId="LiveId" clId="{F97895CD-4F64-4CAC-B5BD-4DB4944F3D08}" dt="2023-02-05T22:21:46.333" v="395"/>
          <ac:spMkLst>
            <pc:docMk/>
            <pc:sldMk cId="241076146" sldId="267"/>
            <ac:spMk id="34" creationId="{62821A81-2494-A4EF-03CB-711CA5881D80}"/>
          </ac:spMkLst>
        </pc:spChg>
        <pc:spChg chg="mod">
          <ac:chgData name="Thiago Henrique Gomes Panini" userId="cc6a5c77081c362d" providerId="LiveId" clId="{F97895CD-4F64-4CAC-B5BD-4DB4944F3D08}" dt="2023-02-04T20:55:36.951" v="273"/>
          <ac:spMkLst>
            <pc:docMk/>
            <pc:sldMk cId="241076146" sldId="267"/>
            <ac:spMk id="34" creationId="{99CD52B4-B458-E5DE-44E2-B6E73DC48461}"/>
          </ac:spMkLst>
        </pc:spChg>
        <pc:spChg chg="mod">
          <ac:chgData name="Thiago Henrique Gomes Panini" userId="cc6a5c77081c362d" providerId="LiveId" clId="{F97895CD-4F64-4CAC-B5BD-4DB4944F3D08}" dt="2023-02-04T20:55:36.951" v="273"/>
          <ac:spMkLst>
            <pc:docMk/>
            <pc:sldMk cId="241076146" sldId="267"/>
            <ac:spMk id="35" creationId="{BF50CCB3-1512-2C2B-EE82-962ECF770E97}"/>
          </ac:spMkLst>
        </pc:spChg>
        <pc:spChg chg="mod">
          <ac:chgData name="Thiago Henrique Gomes Panini" userId="cc6a5c77081c362d" providerId="LiveId" clId="{F97895CD-4F64-4CAC-B5BD-4DB4944F3D08}" dt="2023-02-05T22:21:46.333" v="395"/>
          <ac:spMkLst>
            <pc:docMk/>
            <pc:sldMk cId="241076146" sldId="267"/>
            <ac:spMk id="35" creationId="{D8274A02-F2CB-47E1-758B-0AE9C643DF64}"/>
          </ac:spMkLst>
        </pc:spChg>
        <pc:spChg chg="mod">
          <ac:chgData name="Thiago Henrique Gomes Panini" userId="cc6a5c77081c362d" providerId="LiveId" clId="{F97895CD-4F64-4CAC-B5BD-4DB4944F3D08}" dt="2023-02-04T20:55:36.951" v="273"/>
          <ac:spMkLst>
            <pc:docMk/>
            <pc:sldMk cId="241076146" sldId="267"/>
            <ac:spMk id="36" creationId="{1BF5CF20-BC34-194A-1956-DC84565F9B63}"/>
          </ac:spMkLst>
        </pc:spChg>
        <pc:spChg chg="mod">
          <ac:chgData name="Thiago Henrique Gomes Panini" userId="cc6a5c77081c362d" providerId="LiveId" clId="{F97895CD-4F64-4CAC-B5BD-4DB4944F3D08}" dt="2023-02-05T22:21:46.333" v="395"/>
          <ac:spMkLst>
            <pc:docMk/>
            <pc:sldMk cId="241076146" sldId="267"/>
            <ac:spMk id="36" creationId="{9DEDC745-E869-1A82-1E84-AD09D57FDBAD}"/>
          </ac:spMkLst>
        </pc:spChg>
        <pc:spChg chg="mod">
          <ac:chgData name="Thiago Henrique Gomes Panini" userId="cc6a5c77081c362d" providerId="LiveId" clId="{F97895CD-4F64-4CAC-B5BD-4DB4944F3D08}" dt="2023-02-04T20:55:36.951" v="273"/>
          <ac:spMkLst>
            <pc:docMk/>
            <pc:sldMk cId="241076146" sldId="267"/>
            <ac:spMk id="37" creationId="{5AC9C354-B0AA-568C-081C-7C1994147C0D}"/>
          </ac:spMkLst>
        </pc:spChg>
        <pc:spChg chg="mod">
          <ac:chgData name="Thiago Henrique Gomes Panini" userId="cc6a5c77081c362d" providerId="LiveId" clId="{F97895CD-4F64-4CAC-B5BD-4DB4944F3D08}" dt="2023-02-05T22:21:46.333" v="395"/>
          <ac:spMkLst>
            <pc:docMk/>
            <pc:sldMk cId="241076146" sldId="267"/>
            <ac:spMk id="37" creationId="{D8B3934D-4760-DDF8-866A-D27F27A5458C}"/>
          </ac:spMkLst>
        </pc:spChg>
        <pc:spChg chg="mod">
          <ac:chgData name="Thiago Henrique Gomes Panini" userId="cc6a5c77081c362d" providerId="LiveId" clId="{F97895CD-4F64-4CAC-B5BD-4DB4944F3D08}" dt="2023-02-04T20:55:36.951" v="273"/>
          <ac:spMkLst>
            <pc:docMk/>
            <pc:sldMk cId="241076146" sldId="267"/>
            <ac:spMk id="38" creationId="{6A1FB955-F4DE-D710-3C1A-E5845D45DEB4}"/>
          </ac:spMkLst>
        </pc:spChg>
        <pc:spChg chg="mod">
          <ac:chgData name="Thiago Henrique Gomes Panini" userId="cc6a5c77081c362d" providerId="LiveId" clId="{F97895CD-4F64-4CAC-B5BD-4DB4944F3D08}" dt="2023-02-05T22:21:53.625" v="397"/>
          <ac:spMkLst>
            <pc:docMk/>
            <pc:sldMk cId="241076146" sldId="267"/>
            <ac:spMk id="39" creationId="{79E6454F-CE6B-8662-0765-7FDA6CC489B7}"/>
          </ac:spMkLst>
        </pc:spChg>
        <pc:spChg chg="mod">
          <ac:chgData name="Thiago Henrique Gomes Panini" userId="cc6a5c77081c362d" providerId="LiveId" clId="{F97895CD-4F64-4CAC-B5BD-4DB4944F3D08}" dt="2023-02-04T20:55:36.951" v="273"/>
          <ac:spMkLst>
            <pc:docMk/>
            <pc:sldMk cId="241076146" sldId="267"/>
            <ac:spMk id="39" creationId="{88AD3307-1254-4A6C-23B3-591F92DC3A5B}"/>
          </ac:spMkLst>
        </pc:spChg>
        <pc:spChg chg="mod">
          <ac:chgData name="Thiago Henrique Gomes Panini" userId="cc6a5c77081c362d" providerId="LiveId" clId="{F97895CD-4F64-4CAC-B5BD-4DB4944F3D08}" dt="2023-02-04T20:55:36.951" v="273"/>
          <ac:spMkLst>
            <pc:docMk/>
            <pc:sldMk cId="241076146" sldId="267"/>
            <ac:spMk id="40" creationId="{6CD6CA86-6739-68C7-CB86-9884635CC027}"/>
          </ac:spMkLst>
        </pc:spChg>
        <pc:spChg chg="mod">
          <ac:chgData name="Thiago Henrique Gomes Panini" userId="cc6a5c77081c362d" providerId="LiveId" clId="{F97895CD-4F64-4CAC-B5BD-4DB4944F3D08}" dt="2023-02-05T22:21:53.625" v="397"/>
          <ac:spMkLst>
            <pc:docMk/>
            <pc:sldMk cId="241076146" sldId="267"/>
            <ac:spMk id="40" creationId="{9C331AAE-AF12-906C-26CB-C0AEB4337480}"/>
          </ac:spMkLst>
        </pc:spChg>
        <pc:spChg chg="mod">
          <ac:chgData name="Thiago Henrique Gomes Panini" userId="cc6a5c77081c362d" providerId="LiveId" clId="{F97895CD-4F64-4CAC-B5BD-4DB4944F3D08}" dt="2023-02-04T20:55:36.951" v="273"/>
          <ac:spMkLst>
            <pc:docMk/>
            <pc:sldMk cId="241076146" sldId="267"/>
            <ac:spMk id="41" creationId="{AF446376-9237-FBB3-1BD6-2434690E234B}"/>
          </ac:spMkLst>
        </pc:spChg>
        <pc:spChg chg="mod">
          <ac:chgData name="Thiago Henrique Gomes Panini" userId="cc6a5c77081c362d" providerId="LiveId" clId="{F97895CD-4F64-4CAC-B5BD-4DB4944F3D08}" dt="2023-02-05T22:21:53.625" v="397"/>
          <ac:spMkLst>
            <pc:docMk/>
            <pc:sldMk cId="241076146" sldId="267"/>
            <ac:spMk id="43" creationId="{971659C8-9B25-7DAF-0AD8-E1FBF239D0D8}"/>
          </ac:spMkLst>
        </pc:spChg>
        <pc:spChg chg="mod">
          <ac:chgData name="Thiago Henrique Gomes Panini" userId="cc6a5c77081c362d" providerId="LiveId" clId="{F97895CD-4F64-4CAC-B5BD-4DB4944F3D08}" dt="2023-02-04T20:55:44.207" v="277" actId="1076"/>
          <ac:spMkLst>
            <pc:docMk/>
            <pc:sldMk cId="241076146" sldId="267"/>
            <ac:spMk id="43" creationId="{C8B2DCBE-DF4C-5D57-79B1-903E5A9C4D23}"/>
          </ac:spMkLst>
        </pc:spChg>
        <pc:spChg chg="mod">
          <ac:chgData name="Thiago Henrique Gomes Panini" userId="cc6a5c77081c362d" providerId="LiveId" clId="{F97895CD-4F64-4CAC-B5BD-4DB4944F3D08}" dt="2023-02-05T22:21:53.625" v="397"/>
          <ac:spMkLst>
            <pc:docMk/>
            <pc:sldMk cId="241076146" sldId="267"/>
            <ac:spMk id="44" creationId="{1065E728-EC20-8C0E-87D9-3A8C279701C2}"/>
          </ac:spMkLst>
        </pc:spChg>
        <pc:spChg chg="mod">
          <ac:chgData name="Thiago Henrique Gomes Panini" userId="cc6a5c77081c362d" providerId="LiveId" clId="{F97895CD-4F64-4CAC-B5BD-4DB4944F3D08}" dt="2023-02-04T20:55:44.207" v="277" actId="1076"/>
          <ac:spMkLst>
            <pc:docMk/>
            <pc:sldMk cId="241076146" sldId="267"/>
            <ac:spMk id="44" creationId="{83F26126-6751-FAB8-924A-A4909BD8CB47}"/>
          </ac:spMkLst>
        </pc:spChg>
        <pc:spChg chg="mod">
          <ac:chgData name="Thiago Henrique Gomes Panini" userId="cc6a5c77081c362d" providerId="LiveId" clId="{F97895CD-4F64-4CAC-B5BD-4DB4944F3D08}" dt="2023-02-05T22:21:53.625" v="397"/>
          <ac:spMkLst>
            <pc:docMk/>
            <pc:sldMk cId="241076146" sldId="267"/>
            <ac:spMk id="45" creationId="{DAC1F6E5-1C1C-0785-1662-33FB3C2AFC38}"/>
          </ac:spMkLst>
        </pc:spChg>
        <pc:spChg chg="mod">
          <ac:chgData name="Thiago Henrique Gomes Panini" userId="cc6a5c77081c362d" providerId="LiveId" clId="{F97895CD-4F64-4CAC-B5BD-4DB4944F3D08}" dt="2023-02-05T22:21:53.625" v="397"/>
          <ac:spMkLst>
            <pc:docMk/>
            <pc:sldMk cId="241076146" sldId="267"/>
            <ac:spMk id="46" creationId="{A3FAEC73-14A4-DA1F-6BA9-5229E7BF93E3}"/>
          </ac:spMkLst>
        </pc:spChg>
        <pc:spChg chg="mod">
          <ac:chgData name="Thiago Henrique Gomes Panini" userId="cc6a5c77081c362d" providerId="LiveId" clId="{F97895CD-4F64-4CAC-B5BD-4DB4944F3D08}" dt="2023-02-05T22:21:53.625" v="397"/>
          <ac:spMkLst>
            <pc:docMk/>
            <pc:sldMk cId="241076146" sldId="267"/>
            <ac:spMk id="47" creationId="{211D9552-9FF9-9195-E243-B70280CEF37D}"/>
          </ac:spMkLst>
        </pc:spChg>
        <pc:spChg chg="mod">
          <ac:chgData name="Thiago Henrique Gomes Panini" userId="cc6a5c77081c362d" providerId="LiveId" clId="{F97895CD-4F64-4CAC-B5BD-4DB4944F3D08}" dt="2023-02-04T20:55:44.207" v="277" actId="1076"/>
          <ac:spMkLst>
            <pc:docMk/>
            <pc:sldMk cId="241076146" sldId="267"/>
            <ac:spMk id="47" creationId="{C2D528B8-6230-A5C6-DC07-E5E0C894320C}"/>
          </ac:spMkLst>
        </pc:spChg>
        <pc:spChg chg="mod">
          <ac:chgData name="Thiago Henrique Gomes Panini" userId="cc6a5c77081c362d" providerId="LiveId" clId="{F97895CD-4F64-4CAC-B5BD-4DB4944F3D08}" dt="2023-02-05T22:21:53.625" v="397"/>
          <ac:spMkLst>
            <pc:docMk/>
            <pc:sldMk cId="241076146" sldId="267"/>
            <ac:spMk id="48" creationId="{40A5E278-5550-F694-5796-9C5841FB0AD9}"/>
          </ac:spMkLst>
        </pc:spChg>
        <pc:spChg chg="mod">
          <ac:chgData name="Thiago Henrique Gomes Panini" userId="cc6a5c77081c362d" providerId="LiveId" clId="{F97895CD-4F64-4CAC-B5BD-4DB4944F3D08}" dt="2023-02-04T20:55:44.207" v="277" actId="1076"/>
          <ac:spMkLst>
            <pc:docMk/>
            <pc:sldMk cId="241076146" sldId="267"/>
            <ac:spMk id="48" creationId="{6C24B22A-F69C-18F9-1DBF-953119D90BA6}"/>
          </ac:spMkLst>
        </pc:spChg>
        <pc:spChg chg="mod">
          <ac:chgData name="Thiago Henrique Gomes Panini" userId="cc6a5c77081c362d" providerId="LiveId" clId="{F97895CD-4F64-4CAC-B5BD-4DB4944F3D08}" dt="2023-02-04T20:55:44.207" v="277" actId="1076"/>
          <ac:spMkLst>
            <pc:docMk/>
            <pc:sldMk cId="241076146" sldId="267"/>
            <ac:spMk id="49" creationId="{01464EEB-9D9E-40B5-D84A-48F6CAAD7289}"/>
          </ac:spMkLst>
        </pc:spChg>
        <pc:spChg chg="mod">
          <ac:chgData name="Thiago Henrique Gomes Panini" userId="cc6a5c77081c362d" providerId="LiveId" clId="{F97895CD-4F64-4CAC-B5BD-4DB4944F3D08}" dt="2023-02-05T22:21:53.625" v="397"/>
          <ac:spMkLst>
            <pc:docMk/>
            <pc:sldMk cId="241076146" sldId="267"/>
            <ac:spMk id="49" creationId="{BF689D7B-D8D9-1FD6-DFAA-64ED4433B2AE}"/>
          </ac:spMkLst>
        </pc:spChg>
        <pc:spChg chg="mod">
          <ac:chgData name="Thiago Henrique Gomes Panini" userId="cc6a5c77081c362d" providerId="LiveId" clId="{F97895CD-4F64-4CAC-B5BD-4DB4944F3D08}" dt="2023-02-04T20:55:44.207" v="277" actId="1076"/>
          <ac:spMkLst>
            <pc:docMk/>
            <pc:sldMk cId="241076146" sldId="267"/>
            <ac:spMk id="50" creationId="{1C159FB1-F0E0-8D3B-F91C-DD79547A7520}"/>
          </ac:spMkLst>
        </pc:spChg>
        <pc:spChg chg="mod">
          <ac:chgData name="Thiago Henrique Gomes Panini" userId="cc6a5c77081c362d" providerId="LiveId" clId="{F97895CD-4F64-4CAC-B5BD-4DB4944F3D08}" dt="2023-02-05T22:21:53.625" v="397"/>
          <ac:spMkLst>
            <pc:docMk/>
            <pc:sldMk cId="241076146" sldId="267"/>
            <ac:spMk id="50" creationId="{65FAD699-FD4B-49A9-6D86-D5EBC70F9491}"/>
          </ac:spMkLst>
        </pc:spChg>
        <pc:spChg chg="mod">
          <ac:chgData name="Thiago Henrique Gomes Panini" userId="cc6a5c77081c362d" providerId="LiveId" clId="{F97895CD-4F64-4CAC-B5BD-4DB4944F3D08}" dt="2023-02-04T20:55:44.207" v="277" actId="1076"/>
          <ac:spMkLst>
            <pc:docMk/>
            <pc:sldMk cId="241076146" sldId="267"/>
            <ac:spMk id="51" creationId="{09D315C2-2401-E170-7614-81F6B878F2E3}"/>
          </ac:spMkLst>
        </pc:spChg>
        <pc:spChg chg="mod">
          <ac:chgData name="Thiago Henrique Gomes Panini" userId="cc6a5c77081c362d" providerId="LiveId" clId="{F97895CD-4F64-4CAC-B5BD-4DB4944F3D08}" dt="2023-02-05T22:21:53.625" v="397"/>
          <ac:spMkLst>
            <pc:docMk/>
            <pc:sldMk cId="241076146" sldId="267"/>
            <ac:spMk id="51" creationId="{3AD332A0-B350-DCE3-F8A7-2F78BE94FF49}"/>
          </ac:spMkLst>
        </pc:spChg>
        <pc:spChg chg="mod">
          <ac:chgData name="Thiago Henrique Gomes Panini" userId="cc6a5c77081c362d" providerId="LiveId" clId="{F97895CD-4F64-4CAC-B5BD-4DB4944F3D08}" dt="2023-02-04T20:55:44.207" v="277" actId="1076"/>
          <ac:spMkLst>
            <pc:docMk/>
            <pc:sldMk cId="241076146" sldId="267"/>
            <ac:spMk id="52" creationId="{534C3ED5-79E0-5933-A521-37018427496D}"/>
          </ac:spMkLst>
        </pc:spChg>
        <pc:spChg chg="mod">
          <ac:chgData name="Thiago Henrique Gomes Panini" userId="cc6a5c77081c362d" providerId="LiveId" clId="{F97895CD-4F64-4CAC-B5BD-4DB4944F3D08}" dt="2023-02-05T22:21:53.625" v="397"/>
          <ac:spMkLst>
            <pc:docMk/>
            <pc:sldMk cId="241076146" sldId="267"/>
            <ac:spMk id="52" creationId="{589F12D0-DAE8-93F8-80CE-2160D5872D79}"/>
          </ac:spMkLst>
        </pc:spChg>
        <pc:spChg chg="mod">
          <ac:chgData name="Thiago Henrique Gomes Panini" userId="cc6a5c77081c362d" providerId="LiveId" clId="{F97895CD-4F64-4CAC-B5BD-4DB4944F3D08}" dt="2023-02-05T22:21:53.625" v="397"/>
          <ac:spMkLst>
            <pc:docMk/>
            <pc:sldMk cId="241076146" sldId="267"/>
            <ac:spMk id="53" creationId="{655D0F57-E941-0746-53AD-61A3FFC15F5A}"/>
          </ac:spMkLst>
        </pc:spChg>
        <pc:spChg chg="mod">
          <ac:chgData name="Thiago Henrique Gomes Panini" userId="cc6a5c77081c362d" providerId="LiveId" clId="{F97895CD-4F64-4CAC-B5BD-4DB4944F3D08}" dt="2023-02-04T20:55:44.207" v="277" actId="1076"/>
          <ac:spMkLst>
            <pc:docMk/>
            <pc:sldMk cId="241076146" sldId="267"/>
            <ac:spMk id="53" creationId="{EB446CAF-A38F-B610-190F-4E8641ABAD80}"/>
          </ac:spMkLst>
        </pc:spChg>
        <pc:spChg chg="mod">
          <ac:chgData name="Thiago Henrique Gomes Panini" userId="cc6a5c77081c362d" providerId="LiveId" clId="{F97895CD-4F64-4CAC-B5BD-4DB4944F3D08}" dt="2023-02-05T22:21:53.625" v="397"/>
          <ac:spMkLst>
            <pc:docMk/>
            <pc:sldMk cId="241076146" sldId="267"/>
            <ac:spMk id="54" creationId="{1EECDE27-44CE-2997-43E9-13A34F62A7CC}"/>
          </ac:spMkLst>
        </pc:spChg>
        <pc:spChg chg="mod">
          <ac:chgData name="Thiago Henrique Gomes Panini" userId="cc6a5c77081c362d" providerId="LiveId" clId="{F97895CD-4F64-4CAC-B5BD-4DB4944F3D08}" dt="2023-02-04T20:55:44.207" v="277" actId="1076"/>
          <ac:spMkLst>
            <pc:docMk/>
            <pc:sldMk cId="241076146" sldId="267"/>
            <ac:spMk id="54" creationId="{5342F1B4-16EB-2D58-E4F6-B127D03EAE6F}"/>
          </ac:spMkLst>
        </pc:spChg>
        <pc:spChg chg="mod">
          <ac:chgData name="Thiago Henrique Gomes Panini" userId="cc6a5c77081c362d" providerId="LiveId" clId="{F97895CD-4F64-4CAC-B5BD-4DB4944F3D08}" dt="2023-02-05T22:21:53.625" v="397"/>
          <ac:spMkLst>
            <pc:docMk/>
            <pc:sldMk cId="241076146" sldId="267"/>
            <ac:spMk id="55" creationId="{5D16B3A6-4C60-4C32-B368-E0D1F9642053}"/>
          </ac:spMkLst>
        </pc:spChg>
        <pc:spChg chg="mod">
          <ac:chgData name="Thiago Henrique Gomes Panini" userId="cc6a5c77081c362d" providerId="LiveId" clId="{F97895CD-4F64-4CAC-B5BD-4DB4944F3D08}" dt="2023-02-04T20:55:44.207" v="277" actId="1076"/>
          <ac:spMkLst>
            <pc:docMk/>
            <pc:sldMk cId="241076146" sldId="267"/>
            <ac:spMk id="55" creationId="{AF2FEC9B-45DA-3303-2058-AA70FF9107EC}"/>
          </ac:spMkLst>
        </pc:spChg>
        <pc:spChg chg="mod">
          <ac:chgData name="Thiago Henrique Gomes Panini" userId="cc6a5c77081c362d" providerId="LiveId" clId="{F97895CD-4F64-4CAC-B5BD-4DB4944F3D08}" dt="2023-02-04T20:55:44.207" v="277" actId="1076"/>
          <ac:spMkLst>
            <pc:docMk/>
            <pc:sldMk cId="241076146" sldId="267"/>
            <ac:spMk id="56" creationId="{2DC278A1-940A-BC4D-32F9-B5AE50EBCC7F}"/>
          </ac:spMkLst>
        </pc:spChg>
        <pc:spChg chg="mod">
          <ac:chgData name="Thiago Henrique Gomes Panini" userId="cc6a5c77081c362d" providerId="LiveId" clId="{F97895CD-4F64-4CAC-B5BD-4DB4944F3D08}" dt="2023-02-05T22:21:53.625" v="397"/>
          <ac:spMkLst>
            <pc:docMk/>
            <pc:sldMk cId="241076146" sldId="267"/>
            <ac:spMk id="56" creationId="{480DF5C3-F2EC-826E-4037-A5E3FDF2CB16}"/>
          </ac:spMkLst>
        </pc:spChg>
        <pc:spChg chg="mod">
          <ac:chgData name="Thiago Henrique Gomes Panini" userId="cc6a5c77081c362d" providerId="LiveId" clId="{F97895CD-4F64-4CAC-B5BD-4DB4944F3D08}" dt="2023-02-04T20:55:44.207" v="277" actId="1076"/>
          <ac:spMkLst>
            <pc:docMk/>
            <pc:sldMk cId="241076146" sldId="267"/>
            <ac:spMk id="57" creationId="{52055ADA-D272-17B3-9AE6-F5E709774B29}"/>
          </ac:spMkLst>
        </pc:spChg>
        <pc:spChg chg="mod">
          <ac:chgData name="Thiago Henrique Gomes Panini" userId="cc6a5c77081c362d" providerId="LiveId" clId="{F97895CD-4F64-4CAC-B5BD-4DB4944F3D08}" dt="2023-02-05T22:21:53.625" v="397"/>
          <ac:spMkLst>
            <pc:docMk/>
            <pc:sldMk cId="241076146" sldId="267"/>
            <ac:spMk id="57" creationId="{E76262D5-623A-18C1-1622-73C1900AF5F4}"/>
          </ac:spMkLst>
        </pc:spChg>
        <pc:spChg chg="mod">
          <ac:chgData name="Thiago Henrique Gomes Panini" userId="cc6a5c77081c362d" providerId="LiveId" clId="{F97895CD-4F64-4CAC-B5BD-4DB4944F3D08}" dt="2023-02-05T22:21:53.625" v="397"/>
          <ac:spMkLst>
            <pc:docMk/>
            <pc:sldMk cId="241076146" sldId="267"/>
            <ac:spMk id="58" creationId="{0EB4211C-7586-1CB4-0F3D-285E341760D5}"/>
          </ac:spMkLst>
        </pc:spChg>
        <pc:spChg chg="mod">
          <ac:chgData name="Thiago Henrique Gomes Panini" userId="cc6a5c77081c362d" providerId="LiveId" clId="{F97895CD-4F64-4CAC-B5BD-4DB4944F3D08}" dt="2023-02-04T20:55:44.207" v="277" actId="1076"/>
          <ac:spMkLst>
            <pc:docMk/>
            <pc:sldMk cId="241076146" sldId="267"/>
            <ac:spMk id="58" creationId="{675CEFC9-500D-9A66-F560-49B7588F3823}"/>
          </ac:spMkLst>
        </pc:spChg>
        <pc:spChg chg="mod">
          <ac:chgData name="Thiago Henrique Gomes Panini" userId="cc6a5c77081c362d" providerId="LiveId" clId="{F97895CD-4F64-4CAC-B5BD-4DB4944F3D08}" dt="2023-02-05T22:21:53.625" v="397"/>
          <ac:spMkLst>
            <pc:docMk/>
            <pc:sldMk cId="241076146" sldId="267"/>
            <ac:spMk id="59" creationId="{EAF8C56B-C615-78BE-E288-1A30B652BA17}"/>
          </ac:spMkLst>
        </pc:spChg>
        <pc:spChg chg="mod">
          <ac:chgData name="Thiago Henrique Gomes Panini" userId="cc6a5c77081c362d" providerId="LiveId" clId="{F97895CD-4F64-4CAC-B5BD-4DB4944F3D08}" dt="2023-02-04T20:55:44.207" v="277" actId="1076"/>
          <ac:spMkLst>
            <pc:docMk/>
            <pc:sldMk cId="241076146" sldId="267"/>
            <ac:spMk id="59" creationId="{F120A837-010B-8CE6-7BC3-477BC71D12FE}"/>
          </ac:spMkLst>
        </pc:spChg>
        <pc:spChg chg="mod">
          <ac:chgData name="Thiago Henrique Gomes Panini" userId="cc6a5c77081c362d" providerId="LiveId" clId="{F97895CD-4F64-4CAC-B5BD-4DB4944F3D08}" dt="2023-02-05T22:21:53.625" v="397"/>
          <ac:spMkLst>
            <pc:docMk/>
            <pc:sldMk cId="241076146" sldId="267"/>
            <ac:spMk id="60" creationId="{3023F912-3647-44F7-B8D7-FC7AB6F44668}"/>
          </ac:spMkLst>
        </pc:spChg>
        <pc:spChg chg="mod">
          <ac:chgData name="Thiago Henrique Gomes Panini" userId="cc6a5c77081c362d" providerId="LiveId" clId="{F97895CD-4F64-4CAC-B5BD-4DB4944F3D08}" dt="2023-02-04T20:55:44.207" v="277" actId="1076"/>
          <ac:spMkLst>
            <pc:docMk/>
            <pc:sldMk cId="241076146" sldId="267"/>
            <ac:spMk id="60" creationId="{975ADF7B-86E8-5CDC-B144-AFBB1FA40E83}"/>
          </ac:spMkLst>
        </pc:spChg>
        <pc:spChg chg="mod">
          <ac:chgData name="Thiago Henrique Gomes Panini" userId="cc6a5c77081c362d" providerId="LiveId" clId="{F97895CD-4F64-4CAC-B5BD-4DB4944F3D08}" dt="2023-02-04T20:55:44.207" v="277" actId="1076"/>
          <ac:spMkLst>
            <pc:docMk/>
            <pc:sldMk cId="241076146" sldId="267"/>
            <ac:spMk id="61" creationId="{559E0B47-7EA0-D633-17E2-6182A9A10891}"/>
          </ac:spMkLst>
        </pc:spChg>
        <pc:spChg chg="mod">
          <ac:chgData name="Thiago Henrique Gomes Panini" userId="cc6a5c77081c362d" providerId="LiveId" clId="{F97895CD-4F64-4CAC-B5BD-4DB4944F3D08}" dt="2023-02-05T22:21:53.625" v="397"/>
          <ac:spMkLst>
            <pc:docMk/>
            <pc:sldMk cId="241076146" sldId="267"/>
            <ac:spMk id="61" creationId="{730671AE-4149-EFAA-E0A7-4FFB18E0A226}"/>
          </ac:spMkLst>
        </pc:spChg>
        <pc:spChg chg="mod">
          <ac:chgData name="Thiago Henrique Gomes Panini" userId="cc6a5c77081c362d" providerId="LiveId" clId="{F97895CD-4F64-4CAC-B5BD-4DB4944F3D08}" dt="2023-02-04T20:55:44.207" v="277" actId="1076"/>
          <ac:spMkLst>
            <pc:docMk/>
            <pc:sldMk cId="241076146" sldId="267"/>
            <ac:spMk id="62" creationId="{11B645E5-3DDA-9BC0-305C-EB65BE9F9811}"/>
          </ac:spMkLst>
        </pc:spChg>
        <pc:spChg chg="mod">
          <ac:chgData name="Thiago Henrique Gomes Panini" userId="cc6a5c77081c362d" providerId="LiveId" clId="{F97895CD-4F64-4CAC-B5BD-4DB4944F3D08}" dt="2023-02-05T22:21:53.625" v="397"/>
          <ac:spMkLst>
            <pc:docMk/>
            <pc:sldMk cId="241076146" sldId="267"/>
            <ac:spMk id="62" creationId="{30545EE1-AC14-FEB3-5767-132F1B87AC0B}"/>
          </ac:spMkLst>
        </pc:spChg>
        <pc:spChg chg="mod">
          <ac:chgData name="Thiago Henrique Gomes Panini" userId="cc6a5c77081c362d" providerId="LiveId" clId="{F97895CD-4F64-4CAC-B5BD-4DB4944F3D08}" dt="2023-02-05T22:21:53.625" v="397"/>
          <ac:spMkLst>
            <pc:docMk/>
            <pc:sldMk cId="241076146" sldId="267"/>
            <ac:spMk id="63" creationId="{0EE9FAFF-791F-0377-E0A8-7B0961CE4565}"/>
          </ac:spMkLst>
        </pc:spChg>
        <pc:spChg chg="mod">
          <ac:chgData name="Thiago Henrique Gomes Panini" userId="cc6a5c77081c362d" providerId="LiveId" clId="{F97895CD-4F64-4CAC-B5BD-4DB4944F3D08}" dt="2023-02-04T20:55:44.207" v="277" actId="1076"/>
          <ac:spMkLst>
            <pc:docMk/>
            <pc:sldMk cId="241076146" sldId="267"/>
            <ac:spMk id="63" creationId="{49C8D478-9A73-658B-61D7-137339189A95}"/>
          </ac:spMkLst>
        </pc:spChg>
        <pc:spChg chg="mod">
          <ac:chgData name="Thiago Henrique Gomes Panini" userId="cc6a5c77081c362d" providerId="LiveId" clId="{F97895CD-4F64-4CAC-B5BD-4DB4944F3D08}" dt="2023-02-04T20:55:44.207" v="277" actId="1076"/>
          <ac:spMkLst>
            <pc:docMk/>
            <pc:sldMk cId="241076146" sldId="267"/>
            <ac:spMk id="64" creationId="{6DC76156-3E64-B1AE-AF93-E05798648C91}"/>
          </ac:spMkLst>
        </pc:spChg>
        <pc:spChg chg="mod">
          <ac:chgData name="Thiago Henrique Gomes Panini" userId="cc6a5c77081c362d" providerId="LiveId" clId="{F97895CD-4F64-4CAC-B5BD-4DB4944F3D08}" dt="2023-02-04T20:55:44.207" v="277" actId="1076"/>
          <ac:spMkLst>
            <pc:docMk/>
            <pc:sldMk cId="241076146" sldId="267"/>
            <ac:spMk id="65" creationId="{C4295054-51F5-450B-E421-D32357DB7005}"/>
          </ac:spMkLst>
        </pc:spChg>
        <pc:spChg chg="mod">
          <ac:chgData name="Thiago Henrique Gomes Panini" userId="cc6a5c77081c362d" providerId="LiveId" clId="{F97895CD-4F64-4CAC-B5BD-4DB4944F3D08}" dt="2023-02-05T22:21:53.625" v="397"/>
          <ac:spMkLst>
            <pc:docMk/>
            <pc:sldMk cId="241076146" sldId="267"/>
            <ac:spMk id="65" creationId="{E07051E9-4E4D-E3C2-F70C-034AD308E870}"/>
          </ac:spMkLst>
        </pc:spChg>
        <pc:spChg chg="mod">
          <ac:chgData name="Thiago Henrique Gomes Panini" userId="cc6a5c77081c362d" providerId="LiveId" clId="{F97895CD-4F64-4CAC-B5BD-4DB4944F3D08}" dt="2023-02-04T20:55:44.207" v="277" actId="1076"/>
          <ac:spMkLst>
            <pc:docMk/>
            <pc:sldMk cId="241076146" sldId="267"/>
            <ac:spMk id="66" creationId="{7DFF66FB-8734-3741-3670-0B348AC0FC91}"/>
          </ac:spMkLst>
        </pc:spChg>
        <pc:spChg chg="mod">
          <ac:chgData name="Thiago Henrique Gomes Panini" userId="cc6a5c77081c362d" providerId="LiveId" clId="{F97895CD-4F64-4CAC-B5BD-4DB4944F3D08}" dt="2023-02-05T22:21:53.625" v="397"/>
          <ac:spMkLst>
            <pc:docMk/>
            <pc:sldMk cId="241076146" sldId="267"/>
            <ac:spMk id="66" creationId="{F83E3DB1-01B8-E840-A3E5-5D7DC4293C2F}"/>
          </ac:spMkLst>
        </pc:spChg>
        <pc:spChg chg="mod">
          <ac:chgData name="Thiago Henrique Gomes Panini" userId="cc6a5c77081c362d" providerId="LiveId" clId="{F97895CD-4F64-4CAC-B5BD-4DB4944F3D08}" dt="2023-02-04T20:55:44.207" v="277" actId="1076"/>
          <ac:spMkLst>
            <pc:docMk/>
            <pc:sldMk cId="241076146" sldId="267"/>
            <ac:spMk id="67" creationId="{1E381B78-2F9D-D82E-2324-FC6EB973BB83}"/>
          </ac:spMkLst>
        </pc:spChg>
        <pc:spChg chg="mod">
          <ac:chgData name="Thiago Henrique Gomes Panini" userId="cc6a5c77081c362d" providerId="LiveId" clId="{F97895CD-4F64-4CAC-B5BD-4DB4944F3D08}" dt="2023-02-05T22:21:53.625" v="397"/>
          <ac:spMkLst>
            <pc:docMk/>
            <pc:sldMk cId="241076146" sldId="267"/>
            <ac:spMk id="67" creationId="{DDF69B77-FDFB-BC57-D3D2-6A1F5778C10E}"/>
          </ac:spMkLst>
        </pc:spChg>
        <pc:spChg chg="mod">
          <ac:chgData name="Thiago Henrique Gomes Panini" userId="cc6a5c77081c362d" providerId="LiveId" clId="{F97895CD-4F64-4CAC-B5BD-4DB4944F3D08}" dt="2023-02-05T22:21:53.625" v="397"/>
          <ac:spMkLst>
            <pc:docMk/>
            <pc:sldMk cId="241076146" sldId="267"/>
            <ac:spMk id="68" creationId="{A03E1A31-B429-DBC3-6437-23E37AF75A95}"/>
          </ac:spMkLst>
        </pc:spChg>
        <pc:spChg chg="mod">
          <ac:chgData name="Thiago Henrique Gomes Panini" userId="cc6a5c77081c362d" providerId="LiveId" clId="{F97895CD-4F64-4CAC-B5BD-4DB4944F3D08}" dt="2023-02-04T20:55:44.207" v="277" actId="1076"/>
          <ac:spMkLst>
            <pc:docMk/>
            <pc:sldMk cId="241076146" sldId="267"/>
            <ac:spMk id="69" creationId="{4DBA5AC4-6B80-564E-0781-F0CC14068D33}"/>
          </ac:spMkLst>
        </pc:spChg>
        <pc:spChg chg="mod">
          <ac:chgData name="Thiago Henrique Gomes Panini" userId="cc6a5c77081c362d" providerId="LiveId" clId="{F97895CD-4F64-4CAC-B5BD-4DB4944F3D08}" dt="2023-02-05T22:21:53.625" v="397"/>
          <ac:spMkLst>
            <pc:docMk/>
            <pc:sldMk cId="241076146" sldId="267"/>
            <ac:spMk id="69" creationId="{C2A19B1A-2517-B6FA-8E52-3BE9B2C21C79}"/>
          </ac:spMkLst>
        </pc:spChg>
        <pc:spChg chg="mod">
          <ac:chgData name="Thiago Henrique Gomes Panini" userId="cc6a5c77081c362d" providerId="LiveId" clId="{F97895CD-4F64-4CAC-B5BD-4DB4944F3D08}" dt="2023-02-04T20:55:44.207" v="277" actId="1076"/>
          <ac:spMkLst>
            <pc:docMk/>
            <pc:sldMk cId="241076146" sldId="267"/>
            <ac:spMk id="70" creationId="{17A37499-E6DF-C39B-A07A-364EA2769BE4}"/>
          </ac:spMkLst>
        </pc:spChg>
        <pc:spChg chg="mod">
          <ac:chgData name="Thiago Henrique Gomes Panini" userId="cc6a5c77081c362d" providerId="LiveId" clId="{F97895CD-4F64-4CAC-B5BD-4DB4944F3D08}" dt="2023-02-05T22:21:53.625" v="397"/>
          <ac:spMkLst>
            <pc:docMk/>
            <pc:sldMk cId="241076146" sldId="267"/>
            <ac:spMk id="70" creationId="{5C67551A-2EA2-D999-A147-E0C180F7E2EB}"/>
          </ac:spMkLst>
        </pc:spChg>
        <pc:spChg chg="mod">
          <ac:chgData name="Thiago Henrique Gomes Panini" userId="cc6a5c77081c362d" providerId="LiveId" clId="{F97895CD-4F64-4CAC-B5BD-4DB4944F3D08}" dt="2023-02-05T22:21:53.625" v="397"/>
          <ac:spMkLst>
            <pc:docMk/>
            <pc:sldMk cId="241076146" sldId="267"/>
            <ac:spMk id="71" creationId="{19C73319-9474-8641-9DC9-31151A535C3C}"/>
          </ac:spMkLst>
        </pc:spChg>
        <pc:spChg chg="mod">
          <ac:chgData name="Thiago Henrique Gomes Panini" userId="cc6a5c77081c362d" providerId="LiveId" clId="{F97895CD-4F64-4CAC-B5BD-4DB4944F3D08}" dt="2023-02-04T20:55:44.207" v="277" actId="1076"/>
          <ac:spMkLst>
            <pc:docMk/>
            <pc:sldMk cId="241076146" sldId="267"/>
            <ac:spMk id="71" creationId="{8A5B3051-BC66-14B4-1E34-8FB64C57A9C2}"/>
          </ac:spMkLst>
        </pc:spChg>
        <pc:spChg chg="mod">
          <ac:chgData name="Thiago Henrique Gomes Panini" userId="cc6a5c77081c362d" providerId="LiveId" clId="{F97895CD-4F64-4CAC-B5BD-4DB4944F3D08}" dt="2023-02-04T20:55:44.207" v="277" actId="1076"/>
          <ac:spMkLst>
            <pc:docMk/>
            <pc:sldMk cId="241076146" sldId="267"/>
            <ac:spMk id="72" creationId="{C39982BC-B154-76FD-2A3C-235A27C84309}"/>
          </ac:spMkLst>
        </pc:spChg>
        <pc:spChg chg="mod">
          <ac:chgData name="Thiago Henrique Gomes Panini" userId="cc6a5c77081c362d" providerId="LiveId" clId="{F97895CD-4F64-4CAC-B5BD-4DB4944F3D08}" dt="2023-02-05T22:21:53.625" v="397"/>
          <ac:spMkLst>
            <pc:docMk/>
            <pc:sldMk cId="241076146" sldId="267"/>
            <ac:spMk id="72" creationId="{D7E52975-FE4B-66DD-D047-965BC5E7F203}"/>
          </ac:spMkLst>
        </pc:spChg>
        <pc:spChg chg="mod">
          <ac:chgData name="Thiago Henrique Gomes Panini" userId="cc6a5c77081c362d" providerId="LiveId" clId="{F97895CD-4F64-4CAC-B5BD-4DB4944F3D08}" dt="2023-02-04T20:55:44.207" v="277" actId="1076"/>
          <ac:spMkLst>
            <pc:docMk/>
            <pc:sldMk cId="241076146" sldId="267"/>
            <ac:spMk id="73" creationId="{C39950DB-4B0E-4252-6DB3-77ED56505580}"/>
          </ac:spMkLst>
        </pc:spChg>
        <pc:spChg chg="mod">
          <ac:chgData name="Thiago Henrique Gomes Panini" userId="cc6a5c77081c362d" providerId="LiveId" clId="{F97895CD-4F64-4CAC-B5BD-4DB4944F3D08}" dt="2023-02-05T22:21:53.625" v="397"/>
          <ac:spMkLst>
            <pc:docMk/>
            <pc:sldMk cId="241076146" sldId="267"/>
            <ac:spMk id="73" creationId="{F23DE400-ADB4-886A-A561-3D9CF9F886F2}"/>
          </ac:spMkLst>
        </pc:spChg>
        <pc:spChg chg="mod">
          <ac:chgData name="Thiago Henrique Gomes Panini" userId="cc6a5c77081c362d" providerId="LiveId" clId="{F97895CD-4F64-4CAC-B5BD-4DB4944F3D08}" dt="2023-02-04T20:55:44.207" v="277" actId="1076"/>
          <ac:spMkLst>
            <pc:docMk/>
            <pc:sldMk cId="241076146" sldId="267"/>
            <ac:spMk id="74" creationId="{966E05A1-A599-02F8-3EF8-1293E9A3CA14}"/>
          </ac:spMkLst>
        </pc:spChg>
        <pc:spChg chg="mod">
          <ac:chgData name="Thiago Henrique Gomes Panini" userId="cc6a5c77081c362d" providerId="LiveId" clId="{F97895CD-4F64-4CAC-B5BD-4DB4944F3D08}" dt="2023-02-04T20:55:44.207" v="277" actId="1076"/>
          <ac:spMkLst>
            <pc:docMk/>
            <pc:sldMk cId="241076146" sldId="267"/>
            <ac:spMk id="75" creationId="{7C76B54A-82FC-B811-BA8C-9EFE5AF06289}"/>
          </ac:spMkLst>
        </pc:spChg>
        <pc:spChg chg="mod">
          <ac:chgData name="Thiago Henrique Gomes Panini" userId="cc6a5c77081c362d" providerId="LiveId" clId="{F97895CD-4F64-4CAC-B5BD-4DB4944F3D08}" dt="2023-02-04T20:55:44.207" v="277" actId="1076"/>
          <ac:spMkLst>
            <pc:docMk/>
            <pc:sldMk cId="241076146" sldId="267"/>
            <ac:spMk id="76" creationId="{7921BF3E-8D34-1AD3-C55E-A93B26FB08B1}"/>
          </ac:spMkLst>
        </pc:spChg>
        <pc:spChg chg="mod">
          <ac:chgData name="Thiago Henrique Gomes Panini" userId="cc6a5c77081c362d" providerId="LiveId" clId="{F97895CD-4F64-4CAC-B5BD-4DB4944F3D08}" dt="2023-02-04T20:55:44.207" v="277" actId="1076"/>
          <ac:spMkLst>
            <pc:docMk/>
            <pc:sldMk cId="241076146" sldId="267"/>
            <ac:spMk id="77" creationId="{92F06859-8B47-A193-9065-398616B6EDA9}"/>
          </ac:spMkLst>
        </pc:spChg>
        <pc:spChg chg="mod">
          <ac:chgData name="Thiago Henrique Gomes Panini" userId="cc6a5c77081c362d" providerId="LiveId" clId="{F97895CD-4F64-4CAC-B5BD-4DB4944F3D08}" dt="2023-02-04T20:55:45.445" v="279"/>
          <ac:spMkLst>
            <pc:docMk/>
            <pc:sldMk cId="241076146" sldId="267"/>
            <ac:spMk id="79" creationId="{3BECA23B-B43A-66AF-45F1-3F41584BCD40}"/>
          </ac:spMkLst>
        </pc:spChg>
        <pc:spChg chg="add mod">
          <ac:chgData name="Thiago Henrique Gomes Panini" userId="cc6a5c77081c362d" providerId="LiveId" clId="{F97895CD-4F64-4CAC-B5BD-4DB4944F3D08}" dt="2023-02-10T20:01:38.995" v="761" actId="14100"/>
          <ac:spMkLst>
            <pc:docMk/>
            <pc:sldMk cId="241076146" sldId="267"/>
            <ac:spMk id="79" creationId="{6B4EF666-0093-865C-6372-C5D6CACB176A}"/>
          </ac:spMkLst>
        </pc:spChg>
        <pc:spChg chg="mod">
          <ac:chgData name="Thiago Henrique Gomes Panini" userId="cc6a5c77081c362d" providerId="LiveId" clId="{F97895CD-4F64-4CAC-B5BD-4DB4944F3D08}" dt="2023-02-04T20:55:45.445" v="279"/>
          <ac:spMkLst>
            <pc:docMk/>
            <pc:sldMk cId="241076146" sldId="267"/>
            <ac:spMk id="80" creationId="{1F968038-4BD0-9752-8BA3-1350E057DBD1}"/>
          </ac:spMkLst>
        </pc:spChg>
        <pc:spChg chg="mod">
          <ac:chgData name="Thiago Henrique Gomes Panini" userId="cc6a5c77081c362d" providerId="LiveId" clId="{F97895CD-4F64-4CAC-B5BD-4DB4944F3D08}" dt="2023-02-04T20:55:45.445" v="279"/>
          <ac:spMkLst>
            <pc:docMk/>
            <pc:sldMk cId="241076146" sldId="267"/>
            <ac:spMk id="83" creationId="{D6C5F096-65BB-DCF0-756F-D14AF6F977E3}"/>
          </ac:spMkLst>
        </pc:spChg>
        <pc:spChg chg="mod">
          <ac:chgData name="Thiago Henrique Gomes Panini" userId="cc6a5c77081c362d" providerId="LiveId" clId="{F97895CD-4F64-4CAC-B5BD-4DB4944F3D08}" dt="2023-02-04T20:55:45.445" v="279"/>
          <ac:spMkLst>
            <pc:docMk/>
            <pc:sldMk cId="241076146" sldId="267"/>
            <ac:spMk id="84" creationId="{2BFEDC4C-552E-BAA0-89A9-739E76F824C8}"/>
          </ac:spMkLst>
        </pc:spChg>
        <pc:spChg chg="mod">
          <ac:chgData name="Thiago Henrique Gomes Panini" userId="cc6a5c77081c362d" providerId="LiveId" clId="{F97895CD-4F64-4CAC-B5BD-4DB4944F3D08}" dt="2023-02-04T20:55:45.445" v="279"/>
          <ac:spMkLst>
            <pc:docMk/>
            <pc:sldMk cId="241076146" sldId="267"/>
            <ac:spMk id="85" creationId="{CF68E8BC-8707-A056-0DEC-AA3556C4205A}"/>
          </ac:spMkLst>
        </pc:spChg>
        <pc:spChg chg="mod">
          <ac:chgData name="Thiago Henrique Gomes Panini" userId="cc6a5c77081c362d" providerId="LiveId" clId="{F97895CD-4F64-4CAC-B5BD-4DB4944F3D08}" dt="2023-02-04T20:55:45.445" v="279"/>
          <ac:spMkLst>
            <pc:docMk/>
            <pc:sldMk cId="241076146" sldId="267"/>
            <ac:spMk id="86" creationId="{3384995D-2BAA-4D9C-3114-ECD5E70DE4A8}"/>
          </ac:spMkLst>
        </pc:spChg>
        <pc:spChg chg="mod">
          <ac:chgData name="Thiago Henrique Gomes Panini" userId="cc6a5c77081c362d" providerId="LiveId" clId="{F97895CD-4F64-4CAC-B5BD-4DB4944F3D08}" dt="2023-02-04T20:55:45.445" v="279"/>
          <ac:spMkLst>
            <pc:docMk/>
            <pc:sldMk cId="241076146" sldId="267"/>
            <ac:spMk id="87" creationId="{20B5504D-CACB-3AE7-F105-FEF46FC79FB9}"/>
          </ac:spMkLst>
        </pc:spChg>
        <pc:spChg chg="mod">
          <ac:chgData name="Thiago Henrique Gomes Panini" userId="cc6a5c77081c362d" providerId="LiveId" clId="{F97895CD-4F64-4CAC-B5BD-4DB4944F3D08}" dt="2023-02-04T20:55:45.445" v="279"/>
          <ac:spMkLst>
            <pc:docMk/>
            <pc:sldMk cId="241076146" sldId="267"/>
            <ac:spMk id="88" creationId="{3FFD452D-C5BA-9FFD-BDD0-1A632F6BCA44}"/>
          </ac:spMkLst>
        </pc:spChg>
        <pc:spChg chg="mod">
          <ac:chgData name="Thiago Henrique Gomes Panini" userId="cc6a5c77081c362d" providerId="LiveId" clId="{F97895CD-4F64-4CAC-B5BD-4DB4944F3D08}" dt="2023-02-04T20:55:45.445" v="279"/>
          <ac:spMkLst>
            <pc:docMk/>
            <pc:sldMk cId="241076146" sldId="267"/>
            <ac:spMk id="90" creationId="{F36AAAB8-3D17-AC4D-6B80-07CE3E17C0B5}"/>
          </ac:spMkLst>
        </pc:spChg>
        <pc:spChg chg="mod">
          <ac:chgData name="Thiago Henrique Gomes Panini" userId="cc6a5c77081c362d" providerId="LiveId" clId="{F97895CD-4F64-4CAC-B5BD-4DB4944F3D08}" dt="2023-02-04T20:55:45.445" v="279"/>
          <ac:spMkLst>
            <pc:docMk/>
            <pc:sldMk cId="241076146" sldId="267"/>
            <ac:spMk id="91" creationId="{3C693CDB-1394-A474-7526-00F7438ABF1D}"/>
          </ac:spMkLst>
        </pc:spChg>
        <pc:spChg chg="mod">
          <ac:chgData name="Thiago Henrique Gomes Panini" userId="cc6a5c77081c362d" providerId="LiveId" clId="{F97895CD-4F64-4CAC-B5BD-4DB4944F3D08}" dt="2023-02-04T20:55:45.445" v="279"/>
          <ac:spMkLst>
            <pc:docMk/>
            <pc:sldMk cId="241076146" sldId="267"/>
            <ac:spMk id="92" creationId="{99662622-6EE7-0892-43AA-1A969336A7CE}"/>
          </ac:spMkLst>
        </pc:spChg>
        <pc:spChg chg="mod">
          <ac:chgData name="Thiago Henrique Gomes Panini" userId="cc6a5c77081c362d" providerId="LiveId" clId="{F97895CD-4F64-4CAC-B5BD-4DB4944F3D08}" dt="2023-02-04T20:55:45.445" v="279"/>
          <ac:spMkLst>
            <pc:docMk/>
            <pc:sldMk cId="241076146" sldId="267"/>
            <ac:spMk id="93" creationId="{68DB2E0C-3912-6167-D5BA-9022E6922F70}"/>
          </ac:spMkLst>
        </pc:spChg>
        <pc:spChg chg="mod">
          <ac:chgData name="Thiago Henrique Gomes Panini" userId="cc6a5c77081c362d" providerId="LiveId" clId="{F97895CD-4F64-4CAC-B5BD-4DB4944F3D08}" dt="2023-02-04T20:55:45.445" v="279"/>
          <ac:spMkLst>
            <pc:docMk/>
            <pc:sldMk cId="241076146" sldId="267"/>
            <ac:spMk id="94" creationId="{CF1CEE09-7AC3-6CE5-F408-7E20C0548087}"/>
          </ac:spMkLst>
        </pc:spChg>
        <pc:spChg chg="mod">
          <ac:chgData name="Thiago Henrique Gomes Panini" userId="cc6a5c77081c362d" providerId="LiveId" clId="{F97895CD-4F64-4CAC-B5BD-4DB4944F3D08}" dt="2023-02-04T20:55:45.445" v="279"/>
          <ac:spMkLst>
            <pc:docMk/>
            <pc:sldMk cId="241076146" sldId="267"/>
            <ac:spMk id="95" creationId="{52CECF9E-7F52-97E4-9E85-636E7469B0FE}"/>
          </ac:spMkLst>
        </pc:spChg>
        <pc:spChg chg="mod">
          <ac:chgData name="Thiago Henrique Gomes Panini" userId="cc6a5c77081c362d" providerId="LiveId" clId="{F97895CD-4F64-4CAC-B5BD-4DB4944F3D08}" dt="2023-02-04T20:55:45.445" v="279"/>
          <ac:spMkLst>
            <pc:docMk/>
            <pc:sldMk cId="241076146" sldId="267"/>
            <ac:spMk id="96" creationId="{55B1A140-A866-F48F-13D2-B7B5758936D7}"/>
          </ac:spMkLst>
        </pc:spChg>
        <pc:spChg chg="mod">
          <ac:chgData name="Thiago Henrique Gomes Panini" userId="cc6a5c77081c362d" providerId="LiveId" clId="{F97895CD-4F64-4CAC-B5BD-4DB4944F3D08}" dt="2023-02-04T20:55:45.445" v="279"/>
          <ac:spMkLst>
            <pc:docMk/>
            <pc:sldMk cId="241076146" sldId="267"/>
            <ac:spMk id="97" creationId="{BD033298-35C2-9189-3AE3-789387CDEBE3}"/>
          </ac:spMkLst>
        </pc:spChg>
        <pc:spChg chg="mod">
          <ac:chgData name="Thiago Henrique Gomes Panini" userId="cc6a5c77081c362d" providerId="LiveId" clId="{F97895CD-4F64-4CAC-B5BD-4DB4944F3D08}" dt="2023-02-04T20:55:45.445" v="279"/>
          <ac:spMkLst>
            <pc:docMk/>
            <pc:sldMk cId="241076146" sldId="267"/>
            <ac:spMk id="98" creationId="{375216E9-4626-3EFC-2915-F375C8C3CDDD}"/>
          </ac:spMkLst>
        </pc:spChg>
        <pc:spChg chg="mod">
          <ac:chgData name="Thiago Henrique Gomes Panini" userId="cc6a5c77081c362d" providerId="LiveId" clId="{F97895CD-4F64-4CAC-B5BD-4DB4944F3D08}" dt="2023-02-04T20:55:45.445" v="279"/>
          <ac:spMkLst>
            <pc:docMk/>
            <pc:sldMk cId="241076146" sldId="267"/>
            <ac:spMk id="99" creationId="{91ACA978-0A75-390B-193C-F8963ED30CD0}"/>
          </ac:spMkLst>
        </pc:spChg>
        <pc:spChg chg="mod">
          <ac:chgData name="Thiago Henrique Gomes Panini" userId="cc6a5c77081c362d" providerId="LiveId" clId="{F97895CD-4F64-4CAC-B5BD-4DB4944F3D08}" dt="2023-02-04T20:55:45.445" v="279"/>
          <ac:spMkLst>
            <pc:docMk/>
            <pc:sldMk cId="241076146" sldId="267"/>
            <ac:spMk id="100" creationId="{DD33202E-11B3-A142-DD88-F8DD0DA42A9E}"/>
          </ac:spMkLst>
        </pc:spChg>
        <pc:spChg chg="mod">
          <ac:chgData name="Thiago Henrique Gomes Panini" userId="cc6a5c77081c362d" providerId="LiveId" clId="{F97895CD-4F64-4CAC-B5BD-4DB4944F3D08}" dt="2023-02-04T20:55:45.445" v="279"/>
          <ac:spMkLst>
            <pc:docMk/>
            <pc:sldMk cId="241076146" sldId="267"/>
            <ac:spMk id="101" creationId="{4EBA6BC7-EAF7-0DD6-4E42-7CB62602B20A}"/>
          </ac:spMkLst>
        </pc:spChg>
        <pc:spChg chg="mod">
          <ac:chgData name="Thiago Henrique Gomes Panini" userId="cc6a5c77081c362d" providerId="LiveId" clId="{F97895CD-4F64-4CAC-B5BD-4DB4944F3D08}" dt="2023-02-04T20:55:45.445" v="279"/>
          <ac:spMkLst>
            <pc:docMk/>
            <pc:sldMk cId="241076146" sldId="267"/>
            <ac:spMk id="102" creationId="{1127357C-13EA-2504-D3B5-4BD233E0F5CB}"/>
          </ac:spMkLst>
        </pc:spChg>
        <pc:spChg chg="mod">
          <ac:chgData name="Thiago Henrique Gomes Panini" userId="cc6a5c77081c362d" providerId="LiveId" clId="{F97895CD-4F64-4CAC-B5BD-4DB4944F3D08}" dt="2023-02-04T20:55:45.445" v="279"/>
          <ac:spMkLst>
            <pc:docMk/>
            <pc:sldMk cId="241076146" sldId="267"/>
            <ac:spMk id="103" creationId="{FBC2C5EB-6D6F-595C-A3CB-D7280E643A43}"/>
          </ac:spMkLst>
        </pc:spChg>
        <pc:spChg chg="mod">
          <ac:chgData name="Thiago Henrique Gomes Panini" userId="cc6a5c77081c362d" providerId="LiveId" clId="{F97895CD-4F64-4CAC-B5BD-4DB4944F3D08}" dt="2023-02-04T20:55:45.445" v="279"/>
          <ac:spMkLst>
            <pc:docMk/>
            <pc:sldMk cId="241076146" sldId="267"/>
            <ac:spMk id="104" creationId="{C1D99D74-5378-1938-3274-558F8EFF9D6F}"/>
          </ac:spMkLst>
        </pc:spChg>
        <pc:spChg chg="mod">
          <ac:chgData name="Thiago Henrique Gomes Panini" userId="cc6a5c77081c362d" providerId="LiveId" clId="{F97895CD-4F64-4CAC-B5BD-4DB4944F3D08}" dt="2023-02-04T20:55:45.445" v="279"/>
          <ac:spMkLst>
            <pc:docMk/>
            <pc:sldMk cId="241076146" sldId="267"/>
            <ac:spMk id="106" creationId="{BF3ED50F-78C3-E98B-522C-FFF39FF79E4E}"/>
          </ac:spMkLst>
        </pc:spChg>
        <pc:spChg chg="mod">
          <ac:chgData name="Thiago Henrique Gomes Panini" userId="cc6a5c77081c362d" providerId="LiveId" clId="{F97895CD-4F64-4CAC-B5BD-4DB4944F3D08}" dt="2023-02-04T20:55:45.445" v="279"/>
          <ac:spMkLst>
            <pc:docMk/>
            <pc:sldMk cId="241076146" sldId="267"/>
            <ac:spMk id="107" creationId="{779458B2-A892-7573-7066-DCEBF7702061}"/>
          </ac:spMkLst>
        </pc:spChg>
        <pc:spChg chg="mod">
          <ac:chgData name="Thiago Henrique Gomes Panini" userId="cc6a5c77081c362d" providerId="LiveId" clId="{F97895CD-4F64-4CAC-B5BD-4DB4944F3D08}" dt="2023-02-04T20:55:45.445" v="279"/>
          <ac:spMkLst>
            <pc:docMk/>
            <pc:sldMk cId="241076146" sldId="267"/>
            <ac:spMk id="108" creationId="{68F7D215-450F-5644-6351-F84DFE8E9A23}"/>
          </ac:spMkLst>
        </pc:spChg>
        <pc:spChg chg="mod">
          <ac:chgData name="Thiago Henrique Gomes Panini" userId="cc6a5c77081c362d" providerId="LiveId" clId="{F97895CD-4F64-4CAC-B5BD-4DB4944F3D08}" dt="2023-02-04T20:55:45.445" v="279"/>
          <ac:spMkLst>
            <pc:docMk/>
            <pc:sldMk cId="241076146" sldId="267"/>
            <ac:spMk id="109" creationId="{7BF2D325-709B-87EE-B32D-862D702798AC}"/>
          </ac:spMkLst>
        </pc:spChg>
        <pc:spChg chg="mod">
          <ac:chgData name="Thiago Henrique Gomes Panini" userId="cc6a5c77081c362d" providerId="LiveId" clId="{F97895CD-4F64-4CAC-B5BD-4DB4944F3D08}" dt="2023-02-04T20:55:45.445" v="279"/>
          <ac:spMkLst>
            <pc:docMk/>
            <pc:sldMk cId="241076146" sldId="267"/>
            <ac:spMk id="110" creationId="{E3AE9526-7CE6-5F15-F7E4-5D3D2F1F237D}"/>
          </ac:spMkLst>
        </pc:spChg>
        <pc:spChg chg="mod">
          <ac:chgData name="Thiago Henrique Gomes Panini" userId="cc6a5c77081c362d" providerId="LiveId" clId="{F97895CD-4F64-4CAC-B5BD-4DB4944F3D08}" dt="2023-02-04T20:55:45.445" v="279"/>
          <ac:spMkLst>
            <pc:docMk/>
            <pc:sldMk cId="241076146" sldId="267"/>
            <ac:spMk id="111" creationId="{61AABB8A-DD70-6D30-45DC-606845A4EBEC}"/>
          </ac:spMkLst>
        </pc:spChg>
        <pc:spChg chg="mod">
          <ac:chgData name="Thiago Henrique Gomes Panini" userId="cc6a5c77081c362d" providerId="LiveId" clId="{F97895CD-4F64-4CAC-B5BD-4DB4944F3D08}" dt="2023-02-04T20:55:45.445" v="279"/>
          <ac:spMkLst>
            <pc:docMk/>
            <pc:sldMk cId="241076146" sldId="267"/>
            <ac:spMk id="112" creationId="{43FC42AE-FC14-AB00-190E-B0A2E02C2655}"/>
          </ac:spMkLst>
        </pc:spChg>
        <pc:spChg chg="mod">
          <ac:chgData name="Thiago Henrique Gomes Panini" userId="cc6a5c77081c362d" providerId="LiveId" clId="{F97895CD-4F64-4CAC-B5BD-4DB4944F3D08}" dt="2023-02-04T20:55:45.445" v="279"/>
          <ac:spMkLst>
            <pc:docMk/>
            <pc:sldMk cId="241076146" sldId="267"/>
            <ac:spMk id="113" creationId="{628B0BD8-46F7-406D-6103-666D6F422AFE}"/>
          </ac:spMkLst>
        </pc:spChg>
        <pc:spChg chg="mod">
          <ac:chgData name="Thiago Henrique Gomes Panini" userId="cc6a5c77081c362d" providerId="LiveId" clId="{F97895CD-4F64-4CAC-B5BD-4DB4944F3D08}" dt="2023-02-04T20:55:45.445" v="279"/>
          <ac:spMkLst>
            <pc:docMk/>
            <pc:sldMk cId="241076146" sldId="267"/>
            <ac:spMk id="114" creationId="{CA533830-D50E-D89B-A5E4-01EDC1BD8F3A}"/>
          </ac:spMkLst>
        </pc:spChg>
        <pc:spChg chg="add del mod">
          <ac:chgData name="Thiago Henrique Gomes Panini" userId="cc6a5c77081c362d" providerId="LiveId" clId="{F97895CD-4F64-4CAC-B5BD-4DB4944F3D08}" dt="2023-02-04T20:59:56.428" v="342" actId="478"/>
          <ac:spMkLst>
            <pc:docMk/>
            <pc:sldMk cId="241076146" sldId="267"/>
            <ac:spMk id="117" creationId="{2FA8A655-B3F2-135C-95AD-66C0FDDFE732}"/>
          </ac:spMkLst>
        </pc:spChg>
        <pc:spChg chg="add del mod">
          <ac:chgData name="Thiago Henrique Gomes Panini" userId="cc6a5c77081c362d" providerId="LiveId" clId="{F97895CD-4F64-4CAC-B5BD-4DB4944F3D08}" dt="2023-02-05T22:23:59.980" v="433" actId="478"/>
          <ac:spMkLst>
            <pc:docMk/>
            <pc:sldMk cId="241076146" sldId="267"/>
            <ac:spMk id="122" creationId="{883BADA9-74DB-F4A6-E4B3-FB800A5FDFC6}"/>
          </ac:spMkLst>
        </pc:spChg>
        <pc:grpChg chg="add del mod">
          <ac:chgData name="Thiago Henrique Gomes Panini" userId="cc6a5c77081c362d" providerId="LiveId" clId="{F97895CD-4F64-4CAC-B5BD-4DB4944F3D08}" dt="2023-02-05T22:21:53.213" v="396" actId="21"/>
          <ac:grpSpMkLst>
            <pc:docMk/>
            <pc:sldMk cId="241076146" sldId="267"/>
            <ac:grpSpMk id="2" creationId="{1B73DF71-55F6-BD00-2FA6-C6074CB4D4ED}"/>
          </ac:grpSpMkLst>
        </pc:grpChg>
        <pc:grpChg chg="mod">
          <ac:chgData name="Thiago Henrique Gomes Panini" userId="cc6a5c77081c362d" providerId="LiveId" clId="{F97895CD-4F64-4CAC-B5BD-4DB4944F3D08}" dt="2023-02-05T22:21:46.333" v="395"/>
          <ac:grpSpMkLst>
            <pc:docMk/>
            <pc:sldMk cId="241076146" sldId="267"/>
            <ac:grpSpMk id="5" creationId="{8BE7DF16-A910-2963-3197-36F775A62C5C}"/>
          </ac:grpSpMkLst>
        </pc:grpChg>
        <pc:grpChg chg="add del mod">
          <ac:chgData name="Thiago Henrique Gomes Panini" userId="cc6a5c77081c362d" providerId="LiveId" clId="{F97895CD-4F64-4CAC-B5BD-4DB4944F3D08}" dt="2023-02-04T20:55:38.532" v="274"/>
          <ac:grpSpMkLst>
            <pc:docMk/>
            <pc:sldMk cId="241076146" sldId="267"/>
            <ac:grpSpMk id="6" creationId="{FE2CD5A6-0763-BF5A-22A2-3A36550E49BA}"/>
          </ac:grpSpMkLst>
        </pc:grpChg>
        <pc:grpChg chg="mod">
          <ac:chgData name="Thiago Henrique Gomes Panini" userId="cc6a5c77081c362d" providerId="LiveId" clId="{F97895CD-4F64-4CAC-B5BD-4DB4944F3D08}" dt="2023-02-04T20:55:36.951" v="273"/>
          <ac:grpSpMkLst>
            <pc:docMk/>
            <pc:sldMk cId="241076146" sldId="267"/>
            <ac:grpSpMk id="9" creationId="{53C50472-8B1D-9E84-8A4D-F43076F4B45F}"/>
          </ac:grpSpMkLst>
        </pc:grpChg>
        <pc:grpChg chg="mod">
          <ac:chgData name="Thiago Henrique Gomes Panini" userId="cc6a5c77081c362d" providerId="LiveId" clId="{F97895CD-4F64-4CAC-B5BD-4DB4944F3D08}" dt="2023-02-05T22:21:46.333" v="395"/>
          <ac:grpSpMkLst>
            <pc:docMk/>
            <pc:sldMk cId="241076146" sldId="267"/>
            <ac:grpSpMk id="28" creationId="{6139B836-AFEF-9164-D1BA-2BD0F11F1B31}"/>
          </ac:grpSpMkLst>
        </pc:grpChg>
        <pc:grpChg chg="mod">
          <ac:chgData name="Thiago Henrique Gomes Panini" userId="cc6a5c77081c362d" providerId="LiveId" clId="{F97895CD-4F64-4CAC-B5BD-4DB4944F3D08}" dt="2023-02-04T20:55:36.951" v="273"/>
          <ac:grpSpMkLst>
            <pc:docMk/>
            <pc:sldMk cId="241076146" sldId="267"/>
            <ac:grpSpMk id="32" creationId="{05731CA5-A9C3-56D6-116C-45B568E4EB26}"/>
          </ac:grpSpMkLst>
        </pc:grpChg>
        <pc:grpChg chg="add del mod">
          <ac:chgData name="Thiago Henrique Gomes Panini" userId="cc6a5c77081c362d" providerId="LiveId" clId="{F97895CD-4F64-4CAC-B5BD-4DB4944F3D08}" dt="2023-02-05T22:21:55.725" v="398"/>
          <ac:grpSpMkLst>
            <pc:docMk/>
            <pc:sldMk cId="241076146" sldId="267"/>
            <ac:grpSpMk id="38" creationId="{65006645-2790-61CC-E965-D45B1EE209F1}"/>
          </ac:grpSpMkLst>
        </pc:grpChg>
        <pc:grpChg chg="mod">
          <ac:chgData name="Thiago Henrique Gomes Panini" userId="cc6a5c77081c362d" providerId="LiveId" clId="{F97895CD-4F64-4CAC-B5BD-4DB4944F3D08}" dt="2023-02-05T22:21:53.625" v="397"/>
          <ac:grpSpMkLst>
            <pc:docMk/>
            <pc:sldMk cId="241076146" sldId="267"/>
            <ac:grpSpMk id="41" creationId="{17B0933E-35E9-B263-EDA4-4D2245150EEF}"/>
          </ac:grpSpMkLst>
        </pc:grpChg>
        <pc:grpChg chg="add del mod">
          <ac:chgData name="Thiago Henrique Gomes Panini" userId="cc6a5c77081c362d" providerId="LiveId" clId="{F97895CD-4F64-4CAC-B5BD-4DB4944F3D08}" dt="2023-02-04T20:55:44.880" v="278"/>
          <ac:grpSpMkLst>
            <pc:docMk/>
            <pc:sldMk cId="241076146" sldId="267"/>
            <ac:grpSpMk id="42" creationId="{3995706B-FFC2-3517-BA52-FA3DC2E86D85}"/>
          </ac:grpSpMkLst>
        </pc:grpChg>
        <pc:grpChg chg="mod">
          <ac:chgData name="Thiago Henrique Gomes Panini" userId="cc6a5c77081c362d" providerId="LiveId" clId="{F97895CD-4F64-4CAC-B5BD-4DB4944F3D08}" dt="2023-02-04T20:55:44.207" v="277" actId="1076"/>
          <ac:grpSpMkLst>
            <pc:docMk/>
            <pc:sldMk cId="241076146" sldId="267"/>
            <ac:grpSpMk id="45" creationId="{F0B18E74-669E-FE70-929A-F0103E081DAE}"/>
          </ac:grpSpMkLst>
        </pc:grpChg>
        <pc:grpChg chg="mod">
          <ac:chgData name="Thiago Henrique Gomes Panini" userId="cc6a5c77081c362d" providerId="LiveId" clId="{F97895CD-4F64-4CAC-B5BD-4DB4944F3D08}" dt="2023-02-05T22:21:53.625" v="397"/>
          <ac:grpSpMkLst>
            <pc:docMk/>
            <pc:sldMk cId="241076146" sldId="267"/>
            <ac:grpSpMk id="64" creationId="{74D69045-1556-B10B-320A-7C1574BAB05C}"/>
          </ac:grpSpMkLst>
        </pc:grpChg>
        <pc:grpChg chg="mod">
          <ac:chgData name="Thiago Henrique Gomes Panini" userId="cc6a5c77081c362d" providerId="LiveId" clId="{F97895CD-4F64-4CAC-B5BD-4DB4944F3D08}" dt="2023-02-04T20:55:44.207" v="277" actId="1076"/>
          <ac:grpSpMkLst>
            <pc:docMk/>
            <pc:sldMk cId="241076146" sldId="267"/>
            <ac:grpSpMk id="68" creationId="{3903B719-208C-C908-8B31-1C0B41028AEC}"/>
          </ac:grpSpMkLst>
        </pc:grpChg>
        <pc:grpChg chg="add del mod">
          <ac:chgData name="Thiago Henrique Gomes Panini" userId="cc6a5c77081c362d" providerId="LiveId" clId="{F97895CD-4F64-4CAC-B5BD-4DB4944F3D08}" dt="2023-02-04T20:55:46.923" v="280"/>
          <ac:grpSpMkLst>
            <pc:docMk/>
            <pc:sldMk cId="241076146" sldId="267"/>
            <ac:grpSpMk id="78" creationId="{BD4BF730-D14F-60EC-8E96-F63A5534DD0B}"/>
          </ac:grpSpMkLst>
        </pc:grpChg>
        <pc:grpChg chg="add mod">
          <ac:chgData name="Thiago Henrique Gomes Panini" userId="cc6a5c77081c362d" providerId="LiveId" clId="{F97895CD-4F64-4CAC-B5BD-4DB4944F3D08}" dt="2023-02-05T22:25:17.527" v="446" actId="164"/>
          <ac:grpSpMkLst>
            <pc:docMk/>
            <pc:sldMk cId="241076146" sldId="267"/>
            <ac:grpSpMk id="81" creationId="{7376AE25-8A13-7C2F-5BD1-731D4E19CE67}"/>
          </ac:grpSpMkLst>
        </pc:grpChg>
        <pc:grpChg chg="mod">
          <ac:chgData name="Thiago Henrique Gomes Panini" userId="cc6a5c77081c362d" providerId="LiveId" clId="{F97895CD-4F64-4CAC-B5BD-4DB4944F3D08}" dt="2023-02-04T20:55:45.445" v="279"/>
          <ac:grpSpMkLst>
            <pc:docMk/>
            <pc:sldMk cId="241076146" sldId="267"/>
            <ac:grpSpMk id="81" creationId="{AA2281D1-B4EF-0F2B-3A36-831B9E463BF6}"/>
          </ac:grpSpMkLst>
        </pc:grpChg>
        <pc:grpChg chg="mod">
          <ac:chgData name="Thiago Henrique Gomes Panini" userId="cc6a5c77081c362d" providerId="LiveId" clId="{F97895CD-4F64-4CAC-B5BD-4DB4944F3D08}" dt="2023-02-04T20:55:45.445" v="279"/>
          <ac:grpSpMkLst>
            <pc:docMk/>
            <pc:sldMk cId="241076146" sldId="267"/>
            <ac:grpSpMk id="105" creationId="{D4394F6D-26A0-C57F-3FE9-B0C843298FC0}"/>
          </ac:grpSpMkLst>
        </pc:grpChg>
        <pc:grpChg chg="add mod">
          <ac:chgData name="Thiago Henrique Gomes Panini" userId="cc6a5c77081c362d" providerId="LiveId" clId="{F97895CD-4F64-4CAC-B5BD-4DB4944F3D08}" dt="2023-02-04T21:03:58.612" v="393" actId="164"/>
          <ac:grpSpMkLst>
            <pc:docMk/>
            <pc:sldMk cId="241076146" sldId="267"/>
            <ac:grpSpMk id="123" creationId="{CA2FE42B-BDFC-E000-06DC-29F4CF207C80}"/>
          </ac:grpSpMkLst>
        </pc:grpChg>
        <pc:grpChg chg="del">
          <ac:chgData name="Thiago Henrique Gomes Panini" userId="cc6a5c77081c362d" providerId="LiveId" clId="{F97895CD-4F64-4CAC-B5BD-4DB4944F3D08}" dt="2023-02-04T20:56:09.266" v="288" actId="478"/>
          <ac:grpSpMkLst>
            <pc:docMk/>
            <pc:sldMk cId="241076146" sldId="267"/>
            <ac:grpSpMk id="137" creationId="{38FBAED1-C2CD-E6B2-D9B7-496E44DD9A8A}"/>
          </ac:grpSpMkLst>
        </pc:grpChg>
        <pc:picChg chg="del">
          <ac:chgData name="Thiago Henrique Gomes Panini" userId="cc6a5c77081c362d" providerId="LiveId" clId="{F97895CD-4F64-4CAC-B5BD-4DB4944F3D08}" dt="2023-02-04T21:02:13.805" v="362" actId="478"/>
          <ac:picMkLst>
            <pc:docMk/>
            <pc:sldMk cId="241076146" sldId="267"/>
            <ac:picMk id="2" creationId="{58B29FF3-C52F-448F-CE21-E6A83B41279C}"/>
          </ac:picMkLst>
        </pc:picChg>
        <pc:picChg chg="del ord topLvl">
          <ac:chgData name="Thiago Henrique Gomes Panini" userId="cc6a5c77081c362d" providerId="LiveId" clId="{F97895CD-4F64-4CAC-B5BD-4DB4944F3D08}" dt="2023-02-04T20:56:40.072" v="296" actId="478"/>
          <ac:picMkLst>
            <pc:docMk/>
            <pc:sldMk cId="241076146" sldId="267"/>
            <ac:picMk id="3" creationId="{85DA4F43-CB0A-334B-9C23-313F0BFAD35A}"/>
          </ac:picMkLst>
        </pc:picChg>
        <pc:picChg chg="del">
          <ac:chgData name="Thiago Henrique Gomes Panini" userId="cc6a5c77081c362d" providerId="LiveId" clId="{F97895CD-4F64-4CAC-B5BD-4DB4944F3D08}" dt="2023-02-04T21:02:13.805" v="362" actId="478"/>
          <ac:picMkLst>
            <pc:docMk/>
            <pc:sldMk cId="241076146" sldId="267"/>
            <ac:picMk id="4" creationId="{A0F5EB9D-2934-15D3-786E-E68DA9F084B0}"/>
          </ac:picMkLst>
        </pc:picChg>
        <pc:picChg chg="mod">
          <ac:chgData name="Thiago Henrique Gomes Panini" userId="cc6a5c77081c362d" providerId="LiveId" clId="{F97895CD-4F64-4CAC-B5BD-4DB4944F3D08}" dt="2023-02-05T22:21:46.333" v="395"/>
          <ac:picMkLst>
            <pc:docMk/>
            <pc:sldMk cId="241076146" sldId="267"/>
            <ac:picMk id="6" creationId="{EA92CC84-9B2F-C837-88E4-7165F1395F0C}"/>
          </ac:picMkLst>
        </pc:picChg>
        <pc:picChg chg="mod">
          <ac:chgData name="Thiago Henrique Gomes Panini" userId="cc6a5c77081c362d" providerId="LiveId" clId="{F97895CD-4F64-4CAC-B5BD-4DB4944F3D08}" dt="2023-02-04T20:55:36.951" v="273"/>
          <ac:picMkLst>
            <pc:docMk/>
            <pc:sldMk cId="241076146" sldId="267"/>
            <ac:picMk id="10" creationId="{AE2F6889-01E2-BEFB-139D-48C558E9C651}"/>
          </ac:picMkLst>
        </pc:picChg>
        <pc:picChg chg="mod">
          <ac:chgData name="Thiago Henrique Gomes Panini" userId="cc6a5c77081c362d" providerId="LiveId" clId="{F97895CD-4F64-4CAC-B5BD-4DB4944F3D08}" dt="2023-02-05T22:21:53.625" v="397"/>
          <ac:picMkLst>
            <pc:docMk/>
            <pc:sldMk cId="241076146" sldId="267"/>
            <ac:picMk id="42" creationId="{ABA41FB8-0457-5E90-1A8D-E322D24D9199}"/>
          </ac:picMkLst>
        </pc:picChg>
        <pc:picChg chg="mod">
          <ac:chgData name="Thiago Henrique Gomes Panini" userId="cc6a5c77081c362d" providerId="LiveId" clId="{F97895CD-4F64-4CAC-B5BD-4DB4944F3D08}" dt="2023-02-04T20:55:44.207" v="277" actId="1076"/>
          <ac:picMkLst>
            <pc:docMk/>
            <pc:sldMk cId="241076146" sldId="267"/>
            <ac:picMk id="46" creationId="{783B57DA-DE5F-4B79-1B2C-DFAF0AF14A3B}"/>
          </ac:picMkLst>
        </pc:picChg>
        <pc:picChg chg="add del mod">
          <ac:chgData name="Thiago Henrique Gomes Panini" userId="cc6a5c77081c362d" providerId="LiveId" clId="{F97895CD-4F64-4CAC-B5BD-4DB4944F3D08}" dt="2023-02-05T22:23:58.319" v="432" actId="478"/>
          <ac:picMkLst>
            <pc:docMk/>
            <pc:sldMk cId="241076146" sldId="267"/>
            <ac:picMk id="74" creationId="{AAA4C005-C090-3C35-6AE0-9DEB3114E14C}"/>
          </ac:picMkLst>
        </pc:picChg>
        <pc:picChg chg="add del mod">
          <ac:chgData name="Thiago Henrique Gomes Panini" userId="cc6a5c77081c362d" providerId="LiveId" clId="{F97895CD-4F64-4CAC-B5BD-4DB4944F3D08}" dt="2023-02-05T22:24:41.022" v="440" actId="478"/>
          <ac:picMkLst>
            <pc:docMk/>
            <pc:sldMk cId="241076146" sldId="267"/>
            <ac:picMk id="75" creationId="{A3B9D564-F388-800E-427D-36DEAC0B65E0}"/>
          </ac:picMkLst>
        </pc:picChg>
        <pc:picChg chg="add del mod">
          <ac:chgData name="Thiago Henrique Gomes Panini" userId="cc6a5c77081c362d" providerId="LiveId" clId="{F97895CD-4F64-4CAC-B5BD-4DB4944F3D08}" dt="2023-02-05T22:24:25.553" v="436" actId="478"/>
          <ac:picMkLst>
            <pc:docMk/>
            <pc:sldMk cId="241076146" sldId="267"/>
            <ac:picMk id="76" creationId="{AC5F7021-6179-4EA8-C3D5-529C0D55E9F4}"/>
          </ac:picMkLst>
        </pc:picChg>
        <pc:picChg chg="add del mod">
          <ac:chgData name="Thiago Henrique Gomes Panini" userId="cc6a5c77081c362d" providerId="LiveId" clId="{F97895CD-4F64-4CAC-B5BD-4DB4944F3D08}" dt="2023-02-05T22:24:41.022" v="440" actId="478"/>
          <ac:picMkLst>
            <pc:docMk/>
            <pc:sldMk cId="241076146" sldId="267"/>
            <ac:picMk id="77" creationId="{7462D743-27F3-07AF-3C5E-D9EBDCA65197}"/>
          </ac:picMkLst>
        </pc:picChg>
        <pc:picChg chg="add mod">
          <ac:chgData name="Thiago Henrique Gomes Panini" userId="cc6a5c77081c362d" providerId="LiveId" clId="{F97895CD-4F64-4CAC-B5BD-4DB4944F3D08}" dt="2023-02-05T22:25:17.527" v="446" actId="164"/>
          <ac:picMkLst>
            <pc:docMk/>
            <pc:sldMk cId="241076146" sldId="267"/>
            <ac:picMk id="78" creationId="{083CB846-26C9-33B3-F48E-B2FBE0DB0B4E}"/>
          </ac:picMkLst>
        </pc:picChg>
        <pc:picChg chg="add del mod">
          <ac:chgData name="Thiago Henrique Gomes Panini" userId="cc6a5c77081c362d" providerId="LiveId" clId="{F97895CD-4F64-4CAC-B5BD-4DB4944F3D08}" dt="2023-02-10T20:04:39.203" v="787" actId="21"/>
          <ac:picMkLst>
            <pc:docMk/>
            <pc:sldMk cId="241076146" sldId="267"/>
            <ac:picMk id="80" creationId="{B126E753-B9C3-5D2E-EB0A-ECB441BAE4AB}"/>
          </ac:picMkLst>
        </pc:picChg>
        <pc:picChg chg="mod">
          <ac:chgData name="Thiago Henrique Gomes Panini" userId="cc6a5c77081c362d" providerId="LiveId" clId="{F97895CD-4F64-4CAC-B5BD-4DB4944F3D08}" dt="2023-02-04T20:55:45.445" v="279"/>
          <ac:picMkLst>
            <pc:docMk/>
            <pc:sldMk cId="241076146" sldId="267"/>
            <ac:picMk id="82" creationId="{5EE6D2F6-7CC0-BE3A-4EC3-938BC67727EB}"/>
          </ac:picMkLst>
        </pc:picChg>
        <pc:picChg chg="del topLvl">
          <ac:chgData name="Thiago Henrique Gomes Panini" userId="cc6a5c77081c362d" providerId="LiveId" clId="{F97895CD-4F64-4CAC-B5BD-4DB4944F3D08}" dt="2023-02-04T20:56:09.266" v="288" actId="478"/>
          <ac:picMkLst>
            <pc:docMk/>
            <pc:sldMk cId="241076146" sldId="267"/>
            <ac:picMk id="89" creationId="{650BEDF9-B3A7-ACA7-A76F-4191081C3199}"/>
          </ac:picMkLst>
        </pc:picChg>
        <pc:picChg chg="add del mod ord">
          <ac:chgData name="Thiago Henrique Gomes Panini" userId="cc6a5c77081c362d" providerId="LiveId" clId="{F97895CD-4F64-4CAC-B5BD-4DB4944F3D08}" dt="2023-02-04T20:59:49.433" v="339" actId="21"/>
          <ac:picMkLst>
            <pc:docMk/>
            <pc:sldMk cId="241076146" sldId="267"/>
            <ac:picMk id="115" creationId="{FC1275D2-367B-8344-3AD3-F64817E4E7EC}"/>
          </ac:picMkLst>
        </pc:picChg>
        <pc:picChg chg="add mod ord modCrop">
          <ac:chgData name="Thiago Henrique Gomes Panini" userId="cc6a5c77081c362d" providerId="LiveId" clId="{F97895CD-4F64-4CAC-B5BD-4DB4944F3D08}" dt="2023-02-04T21:03:58.612" v="393" actId="164"/>
          <ac:picMkLst>
            <pc:docMk/>
            <pc:sldMk cId="241076146" sldId="267"/>
            <ac:picMk id="116" creationId="{6533C8D8-3B9F-03DF-622E-0E617DEA6421}"/>
          </ac:picMkLst>
        </pc:picChg>
        <pc:picChg chg="add mod">
          <ac:chgData name="Thiago Henrique Gomes Panini" userId="cc6a5c77081c362d" providerId="LiveId" clId="{F97895CD-4F64-4CAC-B5BD-4DB4944F3D08}" dt="2023-02-04T21:03:58.612" v="393" actId="164"/>
          <ac:picMkLst>
            <pc:docMk/>
            <pc:sldMk cId="241076146" sldId="267"/>
            <ac:picMk id="118" creationId="{69683EA2-9BDA-B50C-0771-B1A22F00C437}"/>
          </ac:picMkLst>
        </pc:picChg>
        <pc:picChg chg="add del mod">
          <ac:chgData name="Thiago Henrique Gomes Panini" userId="cc6a5c77081c362d" providerId="LiveId" clId="{F97895CD-4F64-4CAC-B5BD-4DB4944F3D08}" dt="2023-02-04T21:02:54.671" v="373" actId="478"/>
          <ac:picMkLst>
            <pc:docMk/>
            <pc:sldMk cId="241076146" sldId="267"/>
            <ac:picMk id="119" creationId="{A94088B6-5020-89CD-830B-3EFFAB68C074}"/>
          </ac:picMkLst>
        </pc:picChg>
        <pc:picChg chg="add del mod ord">
          <ac:chgData name="Thiago Henrique Gomes Panini" userId="cc6a5c77081c362d" providerId="LiveId" clId="{F97895CD-4F64-4CAC-B5BD-4DB4944F3D08}" dt="2023-02-05T22:23:59.980" v="433" actId="478"/>
          <ac:picMkLst>
            <pc:docMk/>
            <pc:sldMk cId="241076146" sldId="267"/>
            <ac:picMk id="120" creationId="{A5FB561C-979B-B9B3-EE2B-2CE3DF58D0CF}"/>
          </ac:picMkLst>
        </pc:picChg>
        <pc:picChg chg="add del mod ord modCrop">
          <ac:chgData name="Thiago Henrique Gomes Panini" userId="cc6a5c77081c362d" providerId="LiveId" clId="{F97895CD-4F64-4CAC-B5BD-4DB4944F3D08}" dt="2023-02-05T22:23:59.980" v="433" actId="478"/>
          <ac:picMkLst>
            <pc:docMk/>
            <pc:sldMk cId="241076146" sldId="267"/>
            <ac:picMk id="121" creationId="{BE8963F2-2DA0-9FB0-2868-BF4BC1500BD3}"/>
          </ac:picMkLst>
        </pc:picChg>
      </pc:sldChg>
      <pc:sldChg chg="del">
        <pc:chgData name="Thiago Henrique Gomes Panini" userId="cc6a5c77081c362d" providerId="LiveId" clId="{F97895CD-4F64-4CAC-B5BD-4DB4944F3D08}" dt="2023-02-04T21:04:37.457" v="394" actId="47"/>
        <pc:sldMkLst>
          <pc:docMk/>
          <pc:sldMk cId="2282606015" sldId="268"/>
        </pc:sldMkLst>
      </pc:sldChg>
      <pc:sldChg chg="del">
        <pc:chgData name="Thiago Henrique Gomes Panini" userId="cc6a5c77081c362d" providerId="LiveId" clId="{F97895CD-4F64-4CAC-B5BD-4DB4944F3D08}" dt="2023-02-04T21:04:37.457" v="394" actId="47"/>
        <pc:sldMkLst>
          <pc:docMk/>
          <pc:sldMk cId="3297997195" sldId="271"/>
        </pc:sldMkLst>
      </pc:sldChg>
      <pc:sldChg chg="del">
        <pc:chgData name="Thiago Henrique Gomes Panini" userId="cc6a5c77081c362d" providerId="LiveId" clId="{F97895CD-4F64-4CAC-B5BD-4DB4944F3D08}" dt="2023-02-04T21:04:37.457" v="394" actId="47"/>
        <pc:sldMkLst>
          <pc:docMk/>
          <pc:sldMk cId="3240224218" sldId="273"/>
        </pc:sldMkLst>
      </pc:sldChg>
      <pc:sldChg chg="del">
        <pc:chgData name="Thiago Henrique Gomes Panini" userId="cc6a5c77081c362d" providerId="LiveId" clId="{F97895CD-4F64-4CAC-B5BD-4DB4944F3D08}" dt="2023-02-04T21:04:37.457" v="394" actId="47"/>
        <pc:sldMkLst>
          <pc:docMk/>
          <pc:sldMk cId="3105497462" sldId="274"/>
        </pc:sldMkLst>
      </pc:sldChg>
      <pc:sldChg chg="addSp delSp modSp add mod">
        <pc:chgData name="Thiago Henrique Gomes Panini" userId="cc6a5c77081c362d" providerId="LiveId" clId="{F97895CD-4F64-4CAC-B5BD-4DB4944F3D08}" dt="2023-02-04T20:44:06.810" v="144" actId="732"/>
        <pc:sldMkLst>
          <pc:docMk/>
          <pc:sldMk cId="4250927789" sldId="275"/>
        </pc:sldMkLst>
        <pc:spChg chg="mod">
          <ac:chgData name="Thiago Henrique Gomes Panini" userId="cc6a5c77081c362d" providerId="LiveId" clId="{F97895CD-4F64-4CAC-B5BD-4DB4944F3D08}" dt="2023-02-04T20:43:36.261" v="136" actId="1076"/>
          <ac:spMkLst>
            <pc:docMk/>
            <pc:sldMk cId="4250927789" sldId="275"/>
            <ac:spMk id="48" creationId="{733602AD-130B-3D54-B08D-34D2348B6DFA}"/>
          </ac:spMkLst>
        </pc:spChg>
        <pc:spChg chg="mod">
          <ac:chgData name="Thiago Henrique Gomes Panini" userId="cc6a5c77081c362d" providerId="LiveId" clId="{F97895CD-4F64-4CAC-B5BD-4DB4944F3D08}" dt="2023-02-04T20:43:36.261" v="136" actId="1076"/>
          <ac:spMkLst>
            <pc:docMk/>
            <pc:sldMk cId="4250927789" sldId="275"/>
            <ac:spMk id="49" creationId="{490DF856-95AC-7A47-CB55-A619279E7B37}"/>
          </ac:spMkLst>
        </pc:spChg>
        <pc:spChg chg="mod">
          <ac:chgData name="Thiago Henrique Gomes Panini" userId="cc6a5c77081c362d" providerId="LiveId" clId="{F97895CD-4F64-4CAC-B5BD-4DB4944F3D08}" dt="2023-02-04T20:43:36.261" v="136" actId="1076"/>
          <ac:spMkLst>
            <pc:docMk/>
            <pc:sldMk cId="4250927789" sldId="275"/>
            <ac:spMk id="52" creationId="{A3489FC9-38A5-14CF-FA4A-8DAB4C04987C}"/>
          </ac:spMkLst>
        </pc:spChg>
        <pc:spChg chg="mod">
          <ac:chgData name="Thiago Henrique Gomes Panini" userId="cc6a5c77081c362d" providerId="LiveId" clId="{F97895CD-4F64-4CAC-B5BD-4DB4944F3D08}" dt="2023-02-04T20:43:36.261" v="136" actId="1076"/>
          <ac:spMkLst>
            <pc:docMk/>
            <pc:sldMk cId="4250927789" sldId="275"/>
            <ac:spMk id="53" creationId="{04497007-216A-3DD1-D307-67194CEE42C2}"/>
          </ac:spMkLst>
        </pc:spChg>
        <pc:spChg chg="mod">
          <ac:chgData name="Thiago Henrique Gomes Panini" userId="cc6a5c77081c362d" providerId="LiveId" clId="{F97895CD-4F64-4CAC-B5BD-4DB4944F3D08}" dt="2023-02-04T20:43:36.261" v="136" actId="1076"/>
          <ac:spMkLst>
            <pc:docMk/>
            <pc:sldMk cId="4250927789" sldId="275"/>
            <ac:spMk id="54" creationId="{06CAAFB3-C3F5-32CB-950A-BABC816D8516}"/>
          </ac:spMkLst>
        </pc:spChg>
        <pc:spChg chg="mod">
          <ac:chgData name="Thiago Henrique Gomes Panini" userId="cc6a5c77081c362d" providerId="LiveId" clId="{F97895CD-4F64-4CAC-B5BD-4DB4944F3D08}" dt="2023-02-04T20:43:36.261" v="136" actId="1076"/>
          <ac:spMkLst>
            <pc:docMk/>
            <pc:sldMk cId="4250927789" sldId="275"/>
            <ac:spMk id="55" creationId="{1CFF3988-2473-21AD-FA58-412E0C9B6D33}"/>
          </ac:spMkLst>
        </pc:spChg>
        <pc:spChg chg="mod">
          <ac:chgData name="Thiago Henrique Gomes Panini" userId="cc6a5c77081c362d" providerId="LiveId" clId="{F97895CD-4F64-4CAC-B5BD-4DB4944F3D08}" dt="2023-02-04T20:43:36.261" v="136" actId="1076"/>
          <ac:spMkLst>
            <pc:docMk/>
            <pc:sldMk cId="4250927789" sldId="275"/>
            <ac:spMk id="56" creationId="{55D01F00-BCB2-254F-6EA7-5BB9E3F5C878}"/>
          </ac:spMkLst>
        </pc:spChg>
        <pc:spChg chg="mod">
          <ac:chgData name="Thiago Henrique Gomes Panini" userId="cc6a5c77081c362d" providerId="LiveId" clId="{F97895CD-4F64-4CAC-B5BD-4DB4944F3D08}" dt="2023-02-04T20:43:36.261" v="136" actId="1076"/>
          <ac:spMkLst>
            <pc:docMk/>
            <pc:sldMk cId="4250927789" sldId="275"/>
            <ac:spMk id="57" creationId="{62FB6608-6472-021A-34B1-309ED7A8065A}"/>
          </ac:spMkLst>
        </pc:spChg>
        <pc:spChg chg="mod">
          <ac:chgData name="Thiago Henrique Gomes Panini" userId="cc6a5c77081c362d" providerId="LiveId" clId="{F97895CD-4F64-4CAC-B5BD-4DB4944F3D08}" dt="2023-02-04T20:43:36.261" v="136" actId="1076"/>
          <ac:spMkLst>
            <pc:docMk/>
            <pc:sldMk cId="4250927789" sldId="275"/>
            <ac:spMk id="58" creationId="{77B696BD-5AA1-3EF9-3D43-5281A50EC4B3}"/>
          </ac:spMkLst>
        </pc:spChg>
        <pc:spChg chg="mod">
          <ac:chgData name="Thiago Henrique Gomes Panini" userId="cc6a5c77081c362d" providerId="LiveId" clId="{F97895CD-4F64-4CAC-B5BD-4DB4944F3D08}" dt="2023-02-04T20:43:36.261" v="136" actId="1076"/>
          <ac:spMkLst>
            <pc:docMk/>
            <pc:sldMk cId="4250927789" sldId="275"/>
            <ac:spMk id="59" creationId="{07026E7D-5407-7A42-0CCC-A83CB2FD939C}"/>
          </ac:spMkLst>
        </pc:spChg>
        <pc:spChg chg="mod">
          <ac:chgData name="Thiago Henrique Gomes Panini" userId="cc6a5c77081c362d" providerId="LiveId" clId="{F97895CD-4F64-4CAC-B5BD-4DB4944F3D08}" dt="2023-02-04T20:43:36.261" v="136" actId="1076"/>
          <ac:spMkLst>
            <pc:docMk/>
            <pc:sldMk cId="4250927789" sldId="275"/>
            <ac:spMk id="60" creationId="{D764DDE4-21F1-4170-AB4B-CF72543BADDB}"/>
          </ac:spMkLst>
        </pc:spChg>
        <pc:spChg chg="mod">
          <ac:chgData name="Thiago Henrique Gomes Panini" userId="cc6a5c77081c362d" providerId="LiveId" clId="{F97895CD-4F64-4CAC-B5BD-4DB4944F3D08}" dt="2023-02-04T20:43:36.261" v="136" actId="1076"/>
          <ac:spMkLst>
            <pc:docMk/>
            <pc:sldMk cId="4250927789" sldId="275"/>
            <ac:spMk id="61" creationId="{B58D4A88-077F-6812-AED2-B251B69A0C22}"/>
          </ac:spMkLst>
        </pc:spChg>
        <pc:spChg chg="mod">
          <ac:chgData name="Thiago Henrique Gomes Panini" userId="cc6a5c77081c362d" providerId="LiveId" clId="{F97895CD-4F64-4CAC-B5BD-4DB4944F3D08}" dt="2023-02-04T20:43:36.261" v="136" actId="1076"/>
          <ac:spMkLst>
            <pc:docMk/>
            <pc:sldMk cId="4250927789" sldId="275"/>
            <ac:spMk id="62" creationId="{BC4F45EB-79A7-08B5-7ECD-A1340529A378}"/>
          </ac:spMkLst>
        </pc:spChg>
        <pc:spChg chg="mod">
          <ac:chgData name="Thiago Henrique Gomes Panini" userId="cc6a5c77081c362d" providerId="LiveId" clId="{F97895CD-4F64-4CAC-B5BD-4DB4944F3D08}" dt="2023-02-04T20:43:36.261" v="136" actId="1076"/>
          <ac:spMkLst>
            <pc:docMk/>
            <pc:sldMk cId="4250927789" sldId="275"/>
            <ac:spMk id="63" creationId="{4849A80C-C99E-349C-530A-09F155178B69}"/>
          </ac:spMkLst>
        </pc:spChg>
        <pc:spChg chg="mod">
          <ac:chgData name="Thiago Henrique Gomes Panini" userId="cc6a5c77081c362d" providerId="LiveId" clId="{F97895CD-4F64-4CAC-B5BD-4DB4944F3D08}" dt="2023-02-04T20:43:36.261" v="136" actId="1076"/>
          <ac:spMkLst>
            <pc:docMk/>
            <pc:sldMk cId="4250927789" sldId="275"/>
            <ac:spMk id="64" creationId="{B26DC768-C38D-9404-DE90-32A69E2B73BB}"/>
          </ac:spMkLst>
        </pc:spChg>
        <pc:spChg chg="mod">
          <ac:chgData name="Thiago Henrique Gomes Panini" userId="cc6a5c77081c362d" providerId="LiveId" clId="{F97895CD-4F64-4CAC-B5BD-4DB4944F3D08}" dt="2023-02-04T20:43:36.261" v="136" actId="1076"/>
          <ac:spMkLst>
            <pc:docMk/>
            <pc:sldMk cId="4250927789" sldId="275"/>
            <ac:spMk id="65" creationId="{972E59B3-088A-6AC7-208C-95467DC525F4}"/>
          </ac:spMkLst>
        </pc:spChg>
        <pc:spChg chg="mod">
          <ac:chgData name="Thiago Henrique Gomes Panini" userId="cc6a5c77081c362d" providerId="LiveId" clId="{F97895CD-4F64-4CAC-B5BD-4DB4944F3D08}" dt="2023-02-04T20:43:36.261" v="136" actId="1076"/>
          <ac:spMkLst>
            <pc:docMk/>
            <pc:sldMk cId="4250927789" sldId="275"/>
            <ac:spMk id="66" creationId="{2099EBC0-4ADF-3B96-4334-C579153CF854}"/>
          </ac:spMkLst>
        </pc:spChg>
        <pc:spChg chg="mod">
          <ac:chgData name="Thiago Henrique Gomes Panini" userId="cc6a5c77081c362d" providerId="LiveId" clId="{F97895CD-4F64-4CAC-B5BD-4DB4944F3D08}" dt="2023-02-04T20:43:36.261" v="136" actId="1076"/>
          <ac:spMkLst>
            <pc:docMk/>
            <pc:sldMk cId="4250927789" sldId="275"/>
            <ac:spMk id="67" creationId="{587B0202-1011-6DA5-34BB-FFB2ADEA1EC8}"/>
          </ac:spMkLst>
        </pc:spChg>
        <pc:spChg chg="mod">
          <ac:chgData name="Thiago Henrique Gomes Panini" userId="cc6a5c77081c362d" providerId="LiveId" clId="{F97895CD-4F64-4CAC-B5BD-4DB4944F3D08}" dt="2023-02-04T20:43:36.261" v="136" actId="1076"/>
          <ac:spMkLst>
            <pc:docMk/>
            <pc:sldMk cId="4250927789" sldId="275"/>
            <ac:spMk id="68" creationId="{C42B6B90-72DD-E306-8A7C-F75FD9CC0E12}"/>
          </ac:spMkLst>
        </pc:spChg>
        <pc:spChg chg="mod">
          <ac:chgData name="Thiago Henrique Gomes Panini" userId="cc6a5c77081c362d" providerId="LiveId" clId="{F97895CD-4F64-4CAC-B5BD-4DB4944F3D08}" dt="2023-02-04T20:43:36.261" v="136" actId="1076"/>
          <ac:spMkLst>
            <pc:docMk/>
            <pc:sldMk cId="4250927789" sldId="275"/>
            <ac:spMk id="69" creationId="{D3A2CC38-3752-9B7D-3427-B62E1548FA40}"/>
          </ac:spMkLst>
        </pc:spChg>
        <pc:spChg chg="mod">
          <ac:chgData name="Thiago Henrique Gomes Panini" userId="cc6a5c77081c362d" providerId="LiveId" clId="{F97895CD-4F64-4CAC-B5BD-4DB4944F3D08}" dt="2023-02-04T20:43:36.261" v="136" actId="1076"/>
          <ac:spMkLst>
            <pc:docMk/>
            <pc:sldMk cId="4250927789" sldId="275"/>
            <ac:spMk id="70" creationId="{E4BFB376-001D-FE25-1264-B29EC45C3F6C}"/>
          </ac:spMkLst>
        </pc:spChg>
        <pc:spChg chg="mod">
          <ac:chgData name="Thiago Henrique Gomes Panini" userId="cc6a5c77081c362d" providerId="LiveId" clId="{F97895CD-4F64-4CAC-B5BD-4DB4944F3D08}" dt="2023-02-04T20:43:36.261" v="136" actId="1076"/>
          <ac:spMkLst>
            <pc:docMk/>
            <pc:sldMk cId="4250927789" sldId="275"/>
            <ac:spMk id="71" creationId="{89623BF6-4585-ED3F-256A-CEE101BAB68B}"/>
          </ac:spMkLst>
        </pc:spChg>
        <pc:spChg chg="mod">
          <ac:chgData name="Thiago Henrique Gomes Panini" userId="cc6a5c77081c362d" providerId="LiveId" clId="{F97895CD-4F64-4CAC-B5BD-4DB4944F3D08}" dt="2023-02-04T20:43:36.261" v="136" actId="1076"/>
          <ac:spMkLst>
            <pc:docMk/>
            <pc:sldMk cId="4250927789" sldId="275"/>
            <ac:spMk id="72" creationId="{14D8FA54-9225-A6FC-CED4-6D634F5ECBF4}"/>
          </ac:spMkLst>
        </pc:spChg>
        <pc:spChg chg="mod">
          <ac:chgData name="Thiago Henrique Gomes Panini" userId="cc6a5c77081c362d" providerId="LiveId" clId="{F97895CD-4F64-4CAC-B5BD-4DB4944F3D08}" dt="2023-02-04T20:43:36.261" v="136" actId="1076"/>
          <ac:spMkLst>
            <pc:docMk/>
            <pc:sldMk cId="4250927789" sldId="275"/>
            <ac:spMk id="74" creationId="{1D9BF8A6-AED2-2DF7-07F7-BF35EA1C9468}"/>
          </ac:spMkLst>
        </pc:spChg>
        <pc:spChg chg="mod">
          <ac:chgData name="Thiago Henrique Gomes Panini" userId="cc6a5c77081c362d" providerId="LiveId" clId="{F97895CD-4F64-4CAC-B5BD-4DB4944F3D08}" dt="2023-02-04T20:43:36.261" v="136" actId="1076"/>
          <ac:spMkLst>
            <pc:docMk/>
            <pc:sldMk cId="4250927789" sldId="275"/>
            <ac:spMk id="75" creationId="{9FF96BC8-5625-3D19-082D-6C9BEDB97E6D}"/>
          </ac:spMkLst>
        </pc:spChg>
        <pc:spChg chg="mod">
          <ac:chgData name="Thiago Henrique Gomes Panini" userId="cc6a5c77081c362d" providerId="LiveId" clId="{F97895CD-4F64-4CAC-B5BD-4DB4944F3D08}" dt="2023-02-04T20:43:36.261" v="136" actId="1076"/>
          <ac:spMkLst>
            <pc:docMk/>
            <pc:sldMk cId="4250927789" sldId="275"/>
            <ac:spMk id="76" creationId="{E6C3D518-9887-E3CD-3CC7-1C1B8D157A7F}"/>
          </ac:spMkLst>
        </pc:spChg>
        <pc:spChg chg="mod">
          <ac:chgData name="Thiago Henrique Gomes Panini" userId="cc6a5c77081c362d" providerId="LiveId" clId="{F97895CD-4F64-4CAC-B5BD-4DB4944F3D08}" dt="2023-02-04T20:43:36.261" v="136" actId="1076"/>
          <ac:spMkLst>
            <pc:docMk/>
            <pc:sldMk cId="4250927789" sldId="275"/>
            <ac:spMk id="77" creationId="{BAE34CA5-3229-7E08-71DE-3F6BE9E2DFD3}"/>
          </ac:spMkLst>
        </pc:spChg>
        <pc:spChg chg="mod">
          <ac:chgData name="Thiago Henrique Gomes Panini" userId="cc6a5c77081c362d" providerId="LiveId" clId="{F97895CD-4F64-4CAC-B5BD-4DB4944F3D08}" dt="2023-02-04T20:43:36.261" v="136" actId="1076"/>
          <ac:spMkLst>
            <pc:docMk/>
            <pc:sldMk cId="4250927789" sldId="275"/>
            <ac:spMk id="78" creationId="{CD3CD1E1-2F4C-BD3D-FC59-0E95B14F8E22}"/>
          </ac:spMkLst>
        </pc:spChg>
        <pc:spChg chg="mod">
          <ac:chgData name="Thiago Henrique Gomes Panini" userId="cc6a5c77081c362d" providerId="LiveId" clId="{F97895CD-4F64-4CAC-B5BD-4DB4944F3D08}" dt="2023-02-04T20:43:36.261" v="136" actId="1076"/>
          <ac:spMkLst>
            <pc:docMk/>
            <pc:sldMk cId="4250927789" sldId="275"/>
            <ac:spMk id="79" creationId="{AF2EBA3F-5E95-B9C0-54B3-EE6CC3826923}"/>
          </ac:spMkLst>
        </pc:spChg>
        <pc:spChg chg="mod">
          <ac:chgData name="Thiago Henrique Gomes Panini" userId="cc6a5c77081c362d" providerId="LiveId" clId="{F97895CD-4F64-4CAC-B5BD-4DB4944F3D08}" dt="2023-02-04T20:43:36.261" v="136" actId="1076"/>
          <ac:spMkLst>
            <pc:docMk/>
            <pc:sldMk cId="4250927789" sldId="275"/>
            <ac:spMk id="80" creationId="{11A956A0-9E30-6E69-FF38-B97AA62E5D53}"/>
          </ac:spMkLst>
        </pc:spChg>
        <pc:spChg chg="mod">
          <ac:chgData name="Thiago Henrique Gomes Panini" userId="cc6a5c77081c362d" providerId="LiveId" clId="{F97895CD-4F64-4CAC-B5BD-4DB4944F3D08}" dt="2023-02-04T20:43:36.261" v="136" actId="1076"/>
          <ac:spMkLst>
            <pc:docMk/>
            <pc:sldMk cId="4250927789" sldId="275"/>
            <ac:spMk id="81" creationId="{0F590921-6E2D-C874-413B-0EC6B0CBBD82}"/>
          </ac:spMkLst>
        </pc:spChg>
        <pc:spChg chg="mod">
          <ac:chgData name="Thiago Henrique Gomes Panini" userId="cc6a5c77081c362d" providerId="LiveId" clId="{F97895CD-4F64-4CAC-B5BD-4DB4944F3D08}" dt="2023-02-04T20:43:36.261" v="136" actId="1076"/>
          <ac:spMkLst>
            <pc:docMk/>
            <pc:sldMk cId="4250927789" sldId="275"/>
            <ac:spMk id="82" creationId="{CD506EB5-D1F7-2F63-6661-18ED0084D84C}"/>
          </ac:spMkLst>
        </pc:spChg>
        <pc:spChg chg="add mod ord">
          <ac:chgData name="Thiago Henrique Gomes Panini" userId="cc6a5c77081c362d" providerId="LiveId" clId="{F97895CD-4F64-4CAC-B5BD-4DB4944F3D08}" dt="2023-02-04T20:43:52.553" v="141" actId="167"/>
          <ac:spMkLst>
            <pc:docMk/>
            <pc:sldMk cId="4250927789" sldId="275"/>
            <ac:spMk id="83" creationId="{07F32947-F8C3-DB6E-67D1-D32E1332BA25}"/>
          </ac:spMkLst>
        </pc:spChg>
        <pc:grpChg chg="add mod">
          <ac:chgData name="Thiago Henrique Gomes Panini" userId="cc6a5c77081c362d" providerId="LiveId" clId="{F97895CD-4F64-4CAC-B5BD-4DB4944F3D08}" dt="2023-02-04T20:43:36.261" v="136" actId="1076"/>
          <ac:grpSpMkLst>
            <pc:docMk/>
            <pc:sldMk cId="4250927789" sldId="275"/>
            <ac:grpSpMk id="5" creationId="{13EDA1B2-B62E-8095-042D-42DEDA1A854B}"/>
          </ac:grpSpMkLst>
        </pc:grpChg>
        <pc:grpChg chg="del">
          <ac:chgData name="Thiago Henrique Gomes Panini" userId="cc6a5c77081c362d" providerId="LiveId" clId="{F97895CD-4F64-4CAC-B5BD-4DB4944F3D08}" dt="2023-02-04T20:43:06.026" v="125" actId="478"/>
          <ac:grpSpMkLst>
            <pc:docMk/>
            <pc:sldMk cId="4250927789" sldId="275"/>
            <ac:grpSpMk id="6" creationId="{99BD9C89-0770-C395-0B69-47A632C9022F}"/>
          </ac:grpSpMkLst>
        </pc:grpChg>
        <pc:grpChg chg="mod">
          <ac:chgData name="Thiago Henrique Gomes Panini" userId="cc6a5c77081c362d" providerId="LiveId" clId="{F97895CD-4F64-4CAC-B5BD-4DB4944F3D08}" dt="2023-02-04T20:43:36.261" v="136" actId="1076"/>
          <ac:grpSpMkLst>
            <pc:docMk/>
            <pc:sldMk cId="4250927789" sldId="275"/>
            <ac:grpSpMk id="50" creationId="{F163B599-F231-6CF6-7BE3-6B14CFDF6337}"/>
          </ac:grpSpMkLst>
        </pc:grpChg>
        <pc:grpChg chg="mod">
          <ac:chgData name="Thiago Henrique Gomes Panini" userId="cc6a5c77081c362d" providerId="LiveId" clId="{F97895CD-4F64-4CAC-B5BD-4DB4944F3D08}" dt="2023-02-04T20:43:36.261" v="136" actId="1076"/>
          <ac:grpSpMkLst>
            <pc:docMk/>
            <pc:sldMk cId="4250927789" sldId="275"/>
            <ac:grpSpMk id="73" creationId="{56C500DC-0770-3024-2C52-5E7B9E949BAD}"/>
          </ac:grpSpMkLst>
        </pc:grpChg>
        <pc:picChg chg="del">
          <ac:chgData name="Thiago Henrique Gomes Panini" userId="cc6a5c77081c362d" providerId="LiveId" clId="{F97895CD-4F64-4CAC-B5BD-4DB4944F3D08}" dt="2023-02-04T20:43:03.945" v="124" actId="478"/>
          <ac:picMkLst>
            <pc:docMk/>
            <pc:sldMk cId="4250927789" sldId="275"/>
            <ac:picMk id="3" creationId="{DDDA6DE8-C7C3-138A-C4A5-44EACC0E779D}"/>
          </ac:picMkLst>
        </pc:picChg>
        <pc:picChg chg="add mod ord modCrop">
          <ac:chgData name="Thiago Henrique Gomes Panini" userId="cc6a5c77081c362d" providerId="LiveId" clId="{F97895CD-4F64-4CAC-B5BD-4DB4944F3D08}" dt="2023-02-04T20:44:06.810" v="144" actId="732"/>
          <ac:picMkLst>
            <pc:docMk/>
            <pc:sldMk cId="4250927789" sldId="275"/>
            <ac:picMk id="4" creationId="{444C94E2-B045-C441-9841-EDECB5184439}"/>
          </ac:picMkLst>
        </pc:picChg>
        <pc:picChg chg="mod">
          <ac:chgData name="Thiago Henrique Gomes Panini" userId="cc6a5c77081c362d" providerId="LiveId" clId="{F97895CD-4F64-4CAC-B5BD-4DB4944F3D08}" dt="2023-02-04T20:43:36.261" v="136" actId="1076"/>
          <ac:picMkLst>
            <pc:docMk/>
            <pc:sldMk cId="4250927789" sldId="275"/>
            <ac:picMk id="51" creationId="{C1615FD3-C2E4-A37E-8A2C-779B209EF4EB}"/>
          </ac:picMkLst>
        </pc:picChg>
      </pc:sldChg>
      <pc:sldChg chg="addSp delSp modSp add mod">
        <pc:chgData name="Thiago Henrique Gomes Panini" userId="cc6a5c77081c362d" providerId="LiveId" clId="{F97895CD-4F64-4CAC-B5BD-4DB4944F3D08}" dt="2023-02-04T20:45:21.237" v="169" actId="167"/>
        <pc:sldMkLst>
          <pc:docMk/>
          <pc:sldMk cId="3872684999" sldId="276"/>
        </pc:sldMkLst>
        <pc:spChg chg="add del mod ord">
          <ac:chgData name="Thiago Henrique Gomes Panini" userId="cc6a5c77081c362d" providerId="LiveId" clId="{F97895CD-4F64-4CAC-B5BD-4DB4944F3D08}" dt="2023-02-04T20:44:31.711" v="155" actId="478"/>
          <ac:spMkLst>
            <pc:docMk/>
            <pc:sldMk cId="3872684999" sldId="276"/>
            <ac:spMk id="6" creationId="{12F646AE-AF03-ACF2-22FF-022F5CE47D25}"/>
          </ac:spMkLst>
        </pc:spChg>
        <pc:spChg chg="add mod ord">
          <ac:chgData name="Thiago Henrique Gomes Panini" userId="cc6a5c77081c362d" providerId="LiveId" clId="{F97895CD-4F64-4CAC-B5BD-4DB4944F3D08}" dt="2023-02-04T20:45:19.313" v="168" actId="167"/>
          <ac:spMkLst>
            <pc:docMk/>
            <pc:sldMk cId="3872684999" sldId="276"/>
            <ac:spMk id="9" creationId="{488E5E63-9D85-1846-1818-BE429264842B}"/>
          </ac:spMkLst>
        </pc:spChg>
        <pc:spChg chg="del">
          <ac:chgData name="Thiago Henrique Gomes Panini" userId="cc6a5c77081c362d" providerId="LiveId" clId="{F97895CD-4F64-4CAC-B5BD-4DB4944F3D08}" dt="2023-02-04T20:44:12.892" v="146" actId="478"/>
          <ac:spMkLst>
            <pc:docMk/>
            <pc:sldMk cId="3872684999" sldId="276"/>
            <ac:spMk id="83" creationId="{07F32947-F8C3-DB6E-67D1-D32E1332BA25}"/>
          </ac:spMkLst>
        </pc:spChg>
        <pc:picChg chg="add del mod ord">
          <ac:chgData name="Thiago Henrique Gomes Panini" userId="cc6a5c77081c362d" providerId="LiveId" clId="{F97895CD-4F64-4CAC-B5BD-4DB4944F3D08}" dt="2023-02-04T20:44:32.131" v="156" actId="478"/>
          <ac:picMkLst>
            <pc:docMk/>
            <pc:sldMk cId="3872684999" sldId="276"/>
            <ac:picMk id="3" creationId="{6B518D57-B73A-FF7B-1F3F-B105536C80F5}"/>
          </ac:picMkLst>
        </pc:picChg>
        <pc:picChg chg="del">
          <ac:chgData name="Thiago Henrique Gomes Panini" userId="cc6a5c77081c362d" providerId="LiveId" clId="{F97895CD-4F64-4CAC-B5BD-4DB4944F3D08}" dt="2023-02-04T20:44:14.409" v="147" actId="478"/>
          <ac:picMkLst>
            <pc:docMk/>
            <pc:sldMk cId="3872684999" sldId="276"/>
            <ac:picMk id="4" creationId="{444C94E2-B045-C441-9841-EDECB5184439}"/>
          </ac:picMkLst>
        </pc:picChg>
        <pc:picChg chg="add mod ord modCrop">
          <ac:chgData name="Thiago Henrique Gomes Panini" userId="cc6a5c77081c362d" providerId="LiveId" clId="{F97895CD-4F64-4CAC-B5BD-4DB4944F3D08}" dt="2023-02-04T20:45:21.237" v="169" actId="167"/>
          <ac:picMkLst>
            <pc:docMk/>
            <pc:sldMk cId="3872684999" sldId="276"/>
            <ac:picMk id="8" creationId="{BAA15359-DB7D-B87D-7661-A09C854DD9FC}"/>
          </ac:picMkLst>
        </pc:picChg>
      </pc:sldChg>
      <pc:sldChg chg="addSp delSp modSp add mod">
        <pc:chgData name="Thiago Henrique Gomes Panini" userId="cc6a5c77081c362d" providerId="LiveId" clId="{F97895CD-4F64-4CAC-B5BD-4DB4944F3D08}" dt="2023-02-04T20:54:41.855" v="266"/>
        <pc:sldMkLst>
          <pc:docMk/>
          <pc:sldMk cId="2943643186" sldId="277"/>
        </pc:sldMkLst>
        <pc:spChg chg="add mod ord">
          <ac:chgData name="Thiago Henrique Gomes Panini" userId="cc6a5c77081c362d" providerId="LiveId" clId="{F97895CD-4F64-4CAC-B5BD-4DB4944F3D08}" dt="2023-02-04T20:45:49.704" v="179" actId="167"/>
          <ac:spMkLst>
            <pc:docMk/>
            <pc:sldMk cId="2943643186" sldId="277"/>
            <ac:spMk id="4" creationId="{CE69103F-75CE-5797-6167-4D00157319E5}"/>
          </ac:spMkLst>
        </pc:spChg>
        <pc:spChg chg="mod">
          <ac:chgData name="Thiago Henrique Gomes Panini" userId="cc6a5c77081c362d" providerId="LiveId" clId="{F97895CD-4F64-4CAC-B5BD-4DB4944F3D08}" dt="2023-02-04T20:46:01.864" v="181"/>
          <ac:spMkLst>
            <pc:docMk/>
            <pc:sldMk cId="2943643186" sldId="277"/>
            <ac:spMk id="7" creationId="{2F298101-8BB6-E399-3362-1A39174895E6}"/>
          </ac:spMkLst>
        </pc:spChg>
        <pc:spChg chg="del">
          <ac:chgData name="Thiago Henrique Gomes Panini" userId="cc6a5c77081c362d" providerId="LiveId" clId="{F97895CD-4F64-4CAC-B5BD-4DB4944F3D08}" dt="2023-02-04T20:45:35.723" v="171" actId="478"/>
          <ac:spMkLst>
            <pc:docMk/>
            <pc:sldMk cId="2943643186" sldId="277"/>
            <ac:spMk id="9" creationId="{488E5E63-9D85-1846-1818-BE429264842B}"/>
          </ac:spMkLst>
        </pc:spChg>
        <pc:spChg chg="mod">
          <ac:chgData name="Thiago Henrique Gomes Panini" userId="cc6a5c77081c362d" providerId="LiveId" clId="{F97895CD-4F64-4CAC-B5BD-4DB4944F3D08}" dt="2023-02-04T20:46:01.864" v="181"/>
          <ac:spMkLst>
            <pc:docMk/>
            <pc:sldMk cId="2943643186" sldId="277"/>
            <ac:spMk id="10" creationId="{3524A2EE-2710-A538-6302-DD6788606ABB}"/>
          </ac:spMkLst>
        </pc:spChg>
        <pc:spChg chg="mod">
          <ac:chgData name="Thiago Henrique Gomes Panini" userId="cc6a5c77081c362d" providerId="LiveId" clId="{F97895CD-4F64-4CAC-B5BD-4DB4944F3D08}" dt="2023-02-04T20:46:01.864" v="181"/>
          <ac:spMkLst>
            <pc:docMk/>
            <pc:sldMk cId="2943643186" sldId="277"/>
            <ac:spMk id="13" creationId="{B309CD2B-5220-106A-13AF-E0593D0C0849}"/>
          </ac:spMkLst>
        </pc:spChg>
        <pc:spChg chg="mod">
          <ac:chgData name="Thiago Henrique Gomes Panini" userId="cc6a5c77081c362d" providerId="LiveId" clId="{F97895CD-4F64-4CAC-B5BD-4DB4944F3D08}" dt="2023-02-04T20:46:01.864" v="181"/>
          <ac:spMkLst>
            <pc:docMk/>
            <pc:sldMk cId="2943643186" sldId="277"/>
            <ac:spMk id="14" creationId="{44E5CD7D-43C7-EE30-5FA9-CD5E669C1C35}"/>
          </ac:spMkLst>
        </pc:spChg>
        <pc:spChg chg="mod">
          <ac:chgData name="Thiago Henrique Gomes Panini" userId="cc6a5c77081c362d" providerId="LiveId" clId="{F97895CD-4F64-4CAC-B5BD-4DB4944F3D08}" dt="2023-02-04T20:46:01.864" v="181"/>
          <ac:spMkLst>
            <pc:docMk/>
            <pc:sldMk cId="2943643186" sldId="277"/>
            <ac:spMk id="15" creationId="{E8F07B0E-7010-C228-95C1-5E6D085C4929}"/>
          </ac:spMkLst>
        </pc:spChg>
        <pc:spChg chg="mod">
          <ac:chgData name="Thiago Henrique Gomes Panini" userId="cc6a5c77081c362d" providerId="LiveId" clId="{F97895CD-4F64-4CAC-B5BD-4DB4944F3D08}" dt="2023-02-04T20:46:01.864" v="181"/>
          <ac:spMkLst>
            <pc:docMk/>
            <pc:sldMk cId="2943643186" sldId="277"/>
            <ac:spMk id="16" creationId="{9C9D931C-797E-2DD4-D24D-59C042526FD2}"/>
          </ac:spMkLst>
        </pc:spChg>
        <pc:spChg chg="mod">
          <ac:chgData name="Thiago Henrique Gomes Panini" userId="cc6a5c77081c362d" providerId="LiveId" clId="{F97895CD-4F64-4CAC-B5BD-4DB4944F3D08}" dt="2023-02-04T20:46:01.864" v="181"/>
          <ac:spMkLst>
            <pc:docMk/>
            <pc:sldMk cId="2943643186" sldId="277"/>
            <ac:spMk id="17" creationId="{34E49BFF-3D22-4793-D7D1-08DBF29E5400}"/>
          </ac:spMkLst>
        </pc:spChg>
        <pc:spChg chg="mod">
          <ac:chgData name="Thiago Henrique Gomes Panini" userId="cc6a5c77081c362d" providerId="LiveId" clId="{F97895CD-4F64-4CAC-B5BD-4DB4944F3D08}" dt="2023-02-04T20:46:01.864" v="181"/>
          <ac:spMkLst>
            <pc:docMk/>
            <pc:sldMk cId="2943643186" sldId="277"/>
            <ac:spMk id="18" creationId="{BDA5358C-7C1C-7868-92E0-3E5891CE0159}"/>
          </ac:spMkLst>
        </pc:spChg>
        <pc:spChg chg="mod">
          <ac:chgData name="Thiago Henrique Gomes Panini" userId="cc6a5c77081c362d" providerId="LiveId" clId="{F97895CD-4F64-4CAC-B5BD-4DB4944F3D08}" dt="2023-02-04T20:46:01.864" v="181"/>
          <ac:spMkLst>
            <pc:docMk/>
            <pc:sldMk cId="2943643186" sldId="277"/>
            <ac:spMk id="19" creationId="{2B167CBB-F6ED-C441-7FD5-E18A2D4E3E05}"/>
          </ac:spMkLst>
        </pc:spChg>
        <pc:spChg chg="mod">
          <ac:chgData name="Thiago Henrique Gomes Panini" userId="cc6a5c77081c362d" providerId="LiveId" clId="{F97895CD-4F64-4CAC-B5BD-4DB4944F3D08}" dt="2023-02-04T20:46:01.864" v="181"/>
          <ac:spMkLst>
            <pc:docMk/>
            <pc:sldMk cId="2943643186" sldId="277"/>
            <ac:spMk id="20" creationId="{F8452A69-A757-7145-D024-459BAA1464F3}"/>
          </ac:spMkLst>
        </pc:spChg>
        <pc:spChg chg="mod">
          <ac:chgData name="Thiago Henrique Gomes Panini" userId="cc6a5c77081c362d" providerId="LiveId" clId="{F97895CD-4F64-4CAC-B5BD-4DB4944F3D08}" dt="2023-02-04T20:46:01.864" v="181"/>
          <ac:spMkLst>
            <pc:docMk/>
            <pc:sldMk cId="2943643186" sldId="277"/>
            <ac:spMk id="21" creationId="{69B466A5-3510-C86B-B43C-3EF8E7F4214A}"/>
          </ac:spMkLst>
        </pc:spChg>
        <pc:spChg chg="mod">
          <ac:chgData name="Thiago Henrique Gomes Panini" userId="cc6a5c77081c362d" providerId="LiveId" clId="{F97895CD-4F64-4CAC-B5BD-4DB4944F3D08}" dt="2023-02-04T20:46:01.864" v="181"/>
          <ac:spMkLst>
            <pc:docMk/>
            <pc:sldMk cId="2943643186" sldId="277"/>
            <ac:spMk id="22" creationId="{884BC302-E57F-E246-29BA-749182E160E3}"/>
          </ac:spMkLst>
        </pc:spChg>
        <pc:spChg chg="mod">
          <ac:chgData name="Thiago Henrique Gomes Panini" userId="cc6a5c77081c362d" providerId="LiveId" clId="{F97895CD-4F64-4CAC-B5BD-4DB4944F3D08}" dt="2023-02-04T20:46:01.864" v="181"/>
          <ac:spMkLst>
            <pc:docMk/>
            <pc:sldMk cId="2943643186" sldId="277"/>
            <ac:spMk id="23" creationId="{A41C85B7-696E-978C-1596-1EBD9B4755AB}"/>
          </ac:spMkLst>
        </pc:spChg>
        <pc:spChg chg="mod">
          <ac:chgData name="Thiago Henrique Gomes Panini" userId="cc6a5c77081c362d" providerId="LiveId" clId="{F97895CD-4F64-4CAC-B5BD-4DB4944F3D08}" dt="2023-02-04T20:46:01.864" v="181"/>
          <ac:spMkLst>
            <pc:docMk/>
            <pc:sldMk cId="2943643186" sldId="277"/>
            <ac:spMk id="24" creationId="{D1E08ADD-CFAC-EBAC-787A-E9FCAE1652B4}"/>
          </ac:spMkLst>
        </pc:spChg>
        <pc:spChg chg="mod">
          <ac:chgData name="Thiago Henrique Gomes Panini" userId="cc6a5c77081c362d" providerId="LiveId" clId="{F97895CD-4F64-4CAC-B5BD-4DB4944F3D08}" dt="2023-02-04T20:46:01.864" v="181"/>
          <ac:spMkLst>
            <pc:docMk/>
            <pc:sldMk cId="2943643186" sldId="277"/>
            <ac:spMk id="25" creationId="{CCBEBBAB-3C9A-08C4-E219-382E00925112}"/>
          </ac:spMkLst>
        </pc:spChg>
        <pc:spChg chg="mod">
          <ac:chgData name="Thiago Henrique Gomes Panini" userId="cc6a5c77081c362d" providerId="LiveId" clId="{F97895CD-4F64-4CAC-B5BD-4DB4944F3D08}" dt="2023-02-04T20:46:01.864" v="181"/>
          <ac:spMkLst>
            <pc:docMk/>
            <pc:sldMk cId="2943643186" sldId="277"/>
            <ac:spMk id="26" creationId="{8369CA69-00CD-CDA5-F112-8B0D00BE85C1}"/>
          </ac:spMkLst>
        </pc:spChg>
        <pc:spChg chg="mod">
          <ac:chgData name="Thiago Henrique Gomes Panini" userId="cc6a5c77081c362d" providerId="LiveId" clId="{F97895CD-4F64-4CAC-B5BD-4DB4944F3D08}" dt="2023-02-04T20:46:01.864" v="181"/>
          <ac:spMkLst>
            <pc:docMk/>
            <pc:sldMk cId="2943643186" sldId="277"/>
            <ac:spMk id="27" creationId="{C3D173F9-2A68-197A-9A81-CBB831E91C59}"/>
          </ac:spMkLst>
        </pc:spChg>
        <pc:spChg chg="mod">
          <ac:chgData name="Thiago Henrique Gomes Panini" userId="cc6a5c77081c362d" providerId="LiveId" clId="{F97895CD-4F64-4CAC-B5BD-4DB4944F3D08}" dt="2023-02-04T20:46:01.864" v="181"/>
          <ac:spMkLst>
            <pc:docMk/>
            <pc:sldMk cId="2943643186" sldId="277"/>
            <ac:spMk id="28" creationId="{2A41D2C9-A01E-B57A-CDBD-7C212FBED077}"/>
          </ac:spMkLst>
        </pc:spChg>
        <pc:spChg chg="mod">
          <ac:chgData name="Thiago Henrique Gomes Panini" userId="cc6a5c77081c362d" providerId="LiveId" clId="{F97895CD-4F64-4CAC-B5BD-4DB4944F3D08}" dt="2023-02-04T20:46:01.864" v="181"/>
          <ac:spMkLst>
            <pc:docMk/>
            <pc:sldMk cId="2943643186" sldId="277"/>
            <ac:spMk id="29" creationId="{9888A76E-62C0-E026-6A5E-B4E2579BE13E}"/>
          </ac:spMkLst>
        </pc:spChg>
        <pc:spChg chg="mod">
          <ac:chgData name="Thiago Henrique Gomes Panini" userId="cc6a5c77081c362d" providerId="LiveId" clId="{F97895CD-4F64-4CAC-B5BD-4DB4944F3D08}" dt="2023-02-04T20:46:01.864" v="181"/>
          <ac:spMkLst>
            <pc:docMk/>
            <pc:sldMk cId="2943643186" sldId="277"/>
            <ac:spMk id="30" creationId="{1F8BDAFE-4D59-C222-7F65-3981354F3701}"/>
          </ac:spMkLst>
        </pc:spChg>
        <pc:spChg chg="mod">
          <ac:chgData name="Thiago Henrique Gomes Panini" userId="cc6a5c77081c362d" providerId="LiveId" clId="{F97895CD-4F64-4CAC-B5BD-4DB4944F3D08}" dt="2023-02-04T20:46:01.864" v="181"/>
          <ac:spMkLst>
            <pc:docMk/>
            <pc:sldMk cId="2943643186" sldId="277"/>
            <ac:spMk id="31" creationId="{36513602-E9AC-B45F-63A9-6437B2A99DE4}"/>
          </ac:spMkLst>
        </pc:spChg>
        <pc:spChg chg="mod">
          <ac:chgData name="Thiago Henrique Gomes Panini" userId="cc6a5c77081c362d" providerId="LiveId" clId="{F97895CD-4F64-4CAC-B5BD-4DB4944F3D08}" dt="2023-02-04T20:46:01.864" v="181"/>
          <ac:spMkLst>
            <pc:docMk/>
            <pc:sldMk cId="2943643186" sldId="277"/>
            <ac:spMk id="32" creationId="{BD2FD5BC-162C-611C-EABD-28199E5F5350}"/>
          </ac:spMkLst>
        </pc:spChg>
        <pc:spChg chg="mod">
          <ac:chgData name="Thiago Henrique Gomes Panini" userId="cc6a5c77081c362d" providerId="LiveId" clId="{F97895CD-4F64-4CAC-B5BD-4DB4944F3D08}" dt="2023-02-04T20:46:01.864" v="181"/>
          <ac:spMkLst>
            <pc:docMk/>
            <pc:sldMk cId="2943643186" sldId="277"/>
            <ac:spMk id="33" creationId="{4C4E9ED0-95E2-F2F7-BDF8-157DC3603BE8}"/>
          </ac:spMkLst>
        </pc:spChg>
        <pc:spChg chg="mod">
          <ac:chgData name="Thiago Henrique Gomes Panini" userId="cc6a5c77081c362d" providerId="LiveId" clId="{F97895CD-4F64-4CAC-B5BD-4DB4944F3D08}" dt="2023-02-04T20:46:01.864" v="181"/>
          <ac:spMkLst>
            <pc:docMk/>
            <pc:sldMk cId="2943643186" sldId="277"/>
            <ac:spMk id="35" creationId="{D7E64108-93DC-6F54-8A9F-BB8AE2B0EEA1}"/>
          </ac:spMkLst>
        </pc:spChg>
        <pc:spChg chg="mod">
          <ac:chgData name="Thiago Henrique Gomes Panini" userId="cc6a5c77081c362d" providerId="LiveId" clId="{F97895CD-4F64-4CAC-B5BD-4DB4944F3D08}" dt="2023-02-04T20:46:01.864" v="181"/>
          <ac:spMkLst>
            <pc:docMk/>
            <pc:sldMk cId="2943643186" sldId="277"/>
            <ac:spMk id="36" creationId="{760D2769-A595-2E35-61ED-DA69F6B73057}"/>
          </ac:spMkLst>
        </pc:spChg>
        <pc:spChg chg="mod">
          <ac:chgData name="Thiago Henrique Gomes Panini" userId="cc6a5c77081c362d" providerId="LiveId" clId="{F97895CD-4F64-4CAC-B5BD-4DB4944F3D08}" dt="2023-02-04T20:46:01.864" v="181"/>
          <ac:spMkLst>
            <pc:docMk/>
            <pc:sldMk cId="2943643186" sldId="277"/>
            <ac:spMk id="37" creationId="{43E2EDCB-E9B4-2BB7-C1E9-23141D3ED273}"/>
          </ac:spMkLst>
        </pc:spChg>
        <pc:spChg chg="mod">
          <ac:chgData name="Thiago Henrique Gomes Panini" userId="cc6a5c77081c362d" providerId="LiveId" clId="{F97895CD-4F64-4CAC-B5BD-4DB4944F3D08}" dt="2023-02-04T20:46:01.864" v="181"/>
          <ac:spMkLst>
            <pc:docMk/>
            <pc:sldMk cId="2943643186" sldId="277"/>
            <ac:spMk id="38" creationId="{4B2EF67A-5F3A-DC25-1475-8D15D98A3886}"/>
          </ac:spMkLst>
        </pc:spChg>
        <pc:spChg chg="mod">
          <ac:chgData name="Thiago Henrique Gomes Panini" userId="cc6a5c77081c362d" providerId="LiveId" clId="{F97895CD-4F64-4CAC-B5BD-4DB4944F3D08}" dt="2023-02-04T20:46:01.864" v="181"/>
          <ac:spMkLst>
            <pc:docMk/>
            <pc:sldMk cId="2943643186" sldId="277"/>
            <ac:spMk id="39" creationId="{AC6B6B43-0916-DE2A-9BF7-C430039D965B}"/>
          </ac:spMkLst>
        </pc:spChg>
        <pc:spChg chg="mod">
          <ac:chgData name="Thiago Henrique Gomes Panini" userId="cc6a5c77081c362d" providerId="LiveId" clId="{F97895CD-4F64-4CAC-B5BD-4DB4944F3D08}" dt="2023-02-04T20:46:01.864" v="181"/>
          <ac:spMkLst>
            <pc:docMk/>
            <pc:sldMk cId="2943643186" sldId="277"/>
            <ac:spMk id="40" creationId="{1A67A146-069B-CC60-8DBE-19178124784E}"/>
          </ac:spMkLst>
        </pc:spChg>
        <pc:spChg chg="mod">
          <ac:chgData name="Thiago Henrique Gomes Panini" userId="cc6a5c77081c362d" providerId="LiveId" clId="{F97895CD-4F64-4CAC-B5BD-4DB4944F3D08}" dt="2023-02-04T20:46:01.864" v="181"/>
          <ac:spMkLst>
            <pc:docMk/>
            <pc:sldMk cId="2943643186" sldId="277"/>
            <ac:spMk id="41" creationId="{6AA1FA30-3952-E779-06CC-775444F71FD0}"/>
          </ac:spMkLst>
        </pc:spChg>
        <pc:spChg chg="mod">
          <ac:chgData name="Thiago Henrique Gomes Panini" userId="cc6a5c77081c362d" providerId="LiveId" clId="{F97895CD-4F64-4CAC-B5BD-4DB4944F3D08}" dt="2023-02-04T20:46:01.864" v="181"/>
          <ac:spMkLst>
            <pc:docMk/>
            <pc:sldMk cId="2943643186" sldId="277"/>
            <ac:spMk id="42" creationId="{51268F98-08AC-6782-E569-4AF4094EF0FC}"/>
          </ac:spMkLst>
        </pc:spChg>
        <pc:spChg chg="mod">
          <ac:chgData name="Thiago Henrique Gomes Panini" userId="cc6a5c77081c362d" providerId="LiveId" clId="{F97895CD-4F64-4CAC-B5BD-4DB4944F3D08}" dt="2023-02-04T20:46:01.864" v="181"/>
          <ac:spMkLst>
            <pc:docMk/>
            <pc:sldMk cId="2943643186" sldId="277"/>
            <ac:spMk id="43" creationId="{E1C8EC86-F486-4F9C-809B-0DD1DFCD2670}"/>
          </ac:spMkLst>
        </pc:spChg>
        <pc:grpChg chg="add del mod">
          <ac:chgData name="Thiago Henrique Gomes Panini" userId="cc6a5c77081c362d" providerId="LiveId" clId="{F97895CD-4F64-4CAC-B5BD-4DB4944F3D08}" dt="2023-02-04T20:46:02.625" v="182"/>
          <ac:grpSpMkLst>
            <pc:docMk/>
            <pc:sldMk cId="2943643186" sldId="277"/>
            <ac:grpSpMk id="6" creationId="{50686FFA-B3F4-25D2-DF78-D1F5EC45FDD2}"/>
          </ac:grpSpMkLst>
        </pc:grpChg>
        <pc:grpChg chg="mod">
          <ac:chgData name="Thiago Henrique Gomes Panini" userId="cc6a5c77081c362d" providerId="LiveId" clId="{F97895CD-4F64-4CAC-B5BD-4DB4944F3D08}" dt="2023-02-04T20:46:01.864" v="181"/>
          <ac:grpSpMkLst>
            <pc:docMk/>
            <pc:sldMk cId="2943643186" sldId="277"/>
            <ac:grpSpMk id="11" creationId="{84DE03A9-E3B7-1A9D-1AEF-825087853B10}"/>
          </ac:grpSpMkLst>
        </pc:grpChg>
        <pc:grpChg chg="mod">
          <ac:chgData name="Thiago Henrique Gomes Panini" userId="cc6a5c77081c362d" providerId="LiveId" clId="{F97895CD-4F64-4CAC-B5BD-4DB4944F3D08}" dt="2023-02-04T20:46:01.864" v="181"/>
          <ac:grpSpMkLst>
            <pc:docMk/>
            <pc:sldMk cId="2943643186" sldId="277"/>
            <ac:grpSpMk id="34" creationId="{FE135F5E-6A63-B34F-9C05-EFCDF8E120DE}"/>
          </ac:grpSpMkLst>
        </pc:grpChg>
        <pc:picChg chg="add mod ord modCrop">
          <ac:chgData name="Thiago Henrique Gomes Panini" userId="cc6a5c77081c362d" providerId="LiveId" clId="{F97895CD-4F64-4CAC-B5BD-4DB4944F3D08}" dt="2023-02-04T20:46:10.898" v="184" actId="732"/>
          <ac:picMkLst>
            <pc:docMk/>
            <pc:sldMk cId="2943643186" sldId="277"/>
            <ac:picMk id="3" creationId="{3BB55DE1-6A1E-82F1-CD8B-8FA214412C6F}"/>
          </ac:picMkLst>
        </pc:picChg>
        <pc:picChg chg="del">
          <ac:chgData name="Thiago Henrique Gomes Panini" userId="cc6a5c77081c362d" providerId="LiveId" clId="{F97895CD-4F64-4CAC-B5BD-4DB4944F3D08}" dt="2023-02-04T20:45:36.113" v="172" actId="478"/>
          <ac:picMkLst>
            <pc:docMk/>
            <pc:sldMk cId="2943643186" sldId="277"/>
            <ac:picMk id="8" creationId="{BAA15359-DB7D-B87D-7661-A09C854DD9FC}"/>
          </ac:picMkLst>
        </pc:picChg>
        <pc:picChg chg="mod">
          <ac:chgData name="Thiago Henrique Gomes Panini" userId="cc6a5c77081c362d" providerId="LiveId" clId="{F97895CD-4F64-4CAC-B5BD-4DB4944F3D08}" dt="2023-02-04T20:46:01.864" v="181"/>
          <ac:picMkLst>
            <pc:docMk/>
            <pc:sldMk cId="2943643186" sldId="277"/>
            <ac:picMk id="12" creationId="{DB795C64-0DD7-8765-50F5-25CE98F235A6}"/>
          </ac:picMkLst>
        </pc:picChg>
        <pc:picChg chg="add del mod">
          <ac:chgData name="Thiago Henrique Gomes Panini" userId="cc6a5c77081c362d" providerId="LiveId" clId="{F97895CD-4F64-4CAC-B5BD-4DB4944F3D08}" dt="2023-02-04T20:54:41.855" v="266"/>
          <ac:picMkLst>
            <pc:docMk/>
            <pc:sldMk cId="2943643186" sldId="277"/>
            <ac:picMk id="44" creationId="{D90CF35D-DF62-FE52-E9F6-32718432E749}"/>
          </ac:picMkLst>
        </pc:picChg>
      </pc:sldChg>
      <pc:sldChg chg="addSp delSp modSp add del mod">
        <pc:chgData name="Thiago Henrique Gomes Panini" userId="cc6a5c77081c362d" providerId="LiveId" clId="{F97895CD-4F64-4CAC-B5BD-4DB4944F3D08}" dt="2023-02-04T20:46:58.977" v="200" actId="47"/>
        <pc:sldMkLst>
          <pc:docMk/>
          <pc:sldMk cId="3916844778" sldId="278"/>
        </pc:sldMkLst>
        <pc:spChg chg="del">
          <ac:chgData name="Thiago Henrique Gomes Panini" userId="cc6a5c77081c362d" providerId="LiveId" clId="{F97895CD-4F64-4CAC-B5BD-4DB4944F3D08}" dt="2023-02-04T20:46:17.086" v="186" actId="478"/>
          <ac:spMkLst>
            <pc:docMk/>
            <pc:sldMk cId="3916844778" sldId="278"/>
            <ac:spMk id="4" creationId="{CE69103F-75CE-5797-6167-4D00157319E5}"/>
          </ac:spMkLst>
        </pc:spChg>
        <pc:spChg chg="mod">
          <ac:chgData name="Thiago Henrique Gomes Panini" userId="cc6a5c77081c362d" providerId="LiveId" clId="{F97895CD-4F64-4CAC-B5BD-4DB4944F3D08}" dt="2023-02-04T20:46:28.738" v="191" actId="1076"/>
          <ac:spMkLst>
            <pc:docMk/>
            <pc:sldMk cId="3916844778" sldId="278"/>
            <ac:spMk id="6" creationId="{29B61471-00AD-3329-0B32-D1933CDA7E1D}"/>
          </ac:spMkLst>
        </pc:spChg>
        <pc:spChg chg="mod">
          <ac:chgData name="Thiago Henrique Gomes Panini" userId="cc6a5c77081c362d" providerId="LiveId" clId="{F97895CD-4F64-4CAC-B5BD-4DB4944F3D08}" dt="2023-02-04T20:46:28.738" v="191" actId="1076"/>
          <ac:spMkLst>
            <pc:docMk/>
            <pc:sldMk cId="3916844778" sldId="278"/>
            <ac:spMk id="7" creationId="{CEF9DD2E-B992-25D2-3093-D2690814855E}"/>
          </ac:spMkLst>
        </pc:spChg>
        <pc:spChg chg="mod">
          <ac:chgData name="Thiago Henrique Gomes Panini" userId="cc6a5c77081c362d" providerId="LiveId" clId="{F97895CD-4F64-4CAC-B5BD-4DB4944F3D08}" dt="2023-02-04T20:46:28.738" v="191" actId="1076"/>
          <ac:spMkLst>
            <pc:docMk/>
            <pc:sldMk cId="3916844778" sldId="278"/>
            <ac:spMk id="10" creationId="{27D59D0E-3D36-2B48-4564-28DBEF46467B}"/>
          </ac:spMkLst>
        </pc:spChg>
        <pc:spChg chg="mod">
          <ac:chgData name="Thiago Henrique Gomes Panini" userId="cc6a5c77081c362d" providerId="LiveId" clId="{F97895CD-4F64-4CAC-B5BD-4DB4944F3D08}" dt="2023-02-04T20:46:28.738" v="191" actId="1076"/>
          <ac:spMkLst>
            <pc:docMk/>
            <pc:sldMk cId="3916844778" sldId="278"/>
            <ac:spMk id="11" creationId="{61B3F6D1-460B-0687-2141-8D7A49394CDA}"/>
          </ac:spMkLst>
        </pc:spChg>
        <pc:spChg chg="mod">
          <ac:chgData name="Thiago Henrique Gomes Panini" userId="cc6a5c77081c362d" providerId="LiveId" clId="{F97895CD-4F64-4CAC-B5BD-4DB4944F3D08}" dt="2023-02-04T20:46:28.738" v="191" actId="1076"/>
          <ac:spMkLst>
            <pc:docMk/>
            <pc:sldMk cId="3916844778" sldId="278"/>
            <ac:spMk id="12" creationId="{7A305B7A-042F-56EB-C641-C216A26FB8EE}"/>
          </ac:spMkLst>
        </pc:spChg>
        <pc:spChg chg="mod">
          <ac:chgData name="Thiago Henrique Gomes Panini" userId="cc6a5c77081c362d" providerId="LiveId" clId="{F97895CD-4F64-4CAC-B5BD-4DB4944F3D08}" dt="2023-02-04T20:46:28.738" v="191" actId="1076"/>
          <ac:spMkLst>
            <pc:docMk/>
            <pc:sldMk cId="3916844778" sldId="278"/>
            <ac:spMk id="13" creationId="{B60239AD-03A6-9C04-4168-5E23C60BECA2}"/>
          </ac:spMkLst>
        </pc:spChg>
        <pc:spChg chg="mod">
          <ac:chgData name="Thiago Henrique Gomes Panini" userId="cc6a5c77081c362d" providerId="LiveId" clId="{F97895CD-4F64-4CAC-B5BD-4DB4944F3D08}" dt="2023-02-04T20:46:28.738" v="191" actId="1076"/>
          <ac:spMkLst>
            <pc:docMk/>
            <pc:sldMk cId="3916844778" sldId="278"/>
            <ac:spMk id="14" creationId="{FD5C4AAB-E818-DDD6-900A-2DCA683059CB}"/>
          </ac:spMkLst>
        </pc:spChg>
        <pc:spChg chg="mod">
          <ac:chgData name="Thiago Henrique Gomes Panini" userId="cc6a5c77081c362d" providerId="LiveId" clId="{F97895CD-4F64-4CAC-B5BD-4DB4944F3D08}" dt="2023-02-04T20:46:28.738" v="191" actId="1076"/>
          <ac:spMkLst>
            <pc:docMk/>
            <pc:sldMk cId="3916844778" sldId="278"/>
            <ac:spMk id="15" creationId="{5F237E0F-1460-559D-88EE-5C9B1886D70A}"/>
          </ac:spMkLst>
        </pc:spChg>
        <pc:spChg chg="mod">
          <ac:chgData name="Thiago Henrique Gomes Panini" userId="cc6a5c77081c362d" providerId="LiveId" clId="{F97895CD-4F64-4CAC-B5BD-4DB4944F3D08}" dt="2023-02-04T20:46:28.738" v="191" actId="1076"/>
          <ac:spMkLst>
            <pc:docMk/>
            <pc:sldMk cId="3916844778" sldId="278"/>
            <ac:spMk id="16" creationId="{B3E27AD4-DB08-E9A8-CF3B-A65F4FCB2053}"/>
          </ac:spMkLst>
        </pc:spChg>
        <pc:spChg chg="mod">
          <ac:chgData name="Thiago Henrique Gomes Panini" userId="cc6a5c77081c362d" providerId="LiveId" clId="{F97895CD-4F64-4CAC-B5BD-4DB4944F3D08}" dt="2023-02-04T20:46:28.738" v="191" actId="1076"/>
          <ac:spMkLst>
            <pc:docMk/>
            <pc:sldMk cId="3916844778" sldId="278"/>
            <ac:spMk id="17" creationId="{4728E9E6-CDAF-F020-D6F1-AE86D7B6DBFC}"/>
          </ac:spMkLst>
        </pc:spChg>
        <pc:spChg chg="mod">
          <ac:chgData name="Thiago Henrique Gomes Panini" userId="cc6a5c77081c362d" providerId="LiveId" clId="{F97895CD-4F64-4CAC-B5BD-4DB4944F3D08}" dt="2023-02-04T20:46:28.738" v="191" actId="1076"/>
          <ac:spMkLst>
            <pc:docMk/>
            <pc:sldMk cId="3916844778" sldId="278"/>
            <ac:spMk id="18" creationId="{55C4A3E9-681E-C60F-A52E-36B6E1ED84ED}"/>
          </ac:spMkLst>
        </pc:spChg>
        <pc:spChg chg="mod">
          <ac:chgData name="Thiago Henrique Gomes Panini" userId="cc6a5c77081c362d" providerId="LiveId" clId="{F97895CD-4F64-4CAC-B5BD-4DB4944F3D08}" dt="2023-02-04T20:46:28.738" v="191" actId="1076"/>
          <ac:spMkLst>
            <pc:docMk/>
            <pc:sldMk cId="3916844778" sldId="278"/>
            <ac:spMk id="19" creationId="{FEEC2950-3ED8-6399-298E-CFF254B86CAC}"/>
          </ac:spMkLst>
        </pc:spChg>
        <pc:spChg chg="mod">
          <ac:chgData name="Thiago Henrique Gomes Panini" userId="cc6a5c77081c362d" providerId="LiveId" clId="{F97895CD-4F64-4CAC-B5BD-4DB4944F3D08}" dt="2023-02-04T20:46:28.738" v="191" actId="1076"/>
          <ac:spMkLst>
            <pc:docMk/>
            <pc:sldMk cId="3916844778" sldId="278"/>
            <ac:spMk id="20" creationId="{32DCCA0F-AD03-4997-1677-746D7FA57793}"/>
          </ac:spMkLst>
        </pc:spChg>
        <pc:spChg chg="mod">
          <ac:chgData name="Thiago Henrique Gomes Panini" userId="cc6a5c77081c362d" providerId="LiveId" clId="{F97895CD-4F64-4CAC-B5BD-4DB4944F3D08}" dt="2023-02-04T20:46:28.738" v="191" actId="1076"/>
          <ac:spMkLst>
            <pc:docMk/>
            <pc:sldMk cId="3916844778" sldId="278"/>
            <ac:spMk id="21" creationId="{8CC6F592-FE4D-9C29-BFC0-0B3E59F5973F}"/>
          </ac:spMkLst>
        </pc:spChg>
        <pc:spChg chg="mod">
          <ac:chgData name="Thiago Henrique Gomes Panini" userId="cc6a5c77081c362d" providerId="LiveId" clId="{F97895CD-4F64-4CAC-B5BD-4DB4944F3D08}" dt="2023-02-04T20:46:28.738" v="191" actId="1076"/>
          <ac:spMkLst>
            <pc:docMk/>
            <pc:sldMk cId="3916844778" sldId="278"/>
            <ac:spMk id="22" creationId="{44A4EEF0-6045-A59D-3577-9AE929A7E07C}"/>
          </ac:spMkLst>
        </pc:spChg>
        <pc:spChg chg="mod">
          <ac:chgData name="Thiago Henrique Gomes Panini" userId="cc6a5c77081c362d" providerId="LiveId" clId="{F97895CD-4F64-4CAC-B5BD-4DB4944F3D08}" dt="2023-02-04T20:46:28.738" v="191" actId="1076"/>
          <ac:spMkLst>
            <pc:docMk/>
            <pc:sldMk cId="3916844778" sldId="278"/>
            <ac:spMk id="23" creationId="{F88C5A53-4B88-FFA4-4D38-01415FE2BD73}"/>
          </ac:spMkLst>
        </pc:spChg>
        <pc:spChg chg="mod">
          <ac:chgData name="Thiago Henrique Gomes Panini" userId="cc6a5c77081c362d" providerId="LiveId" clId="{F97895CD-4F64-4CAC-B5BD-4DB4944F3D08}" dt="2023-02-04T20:46:28.738" v="191" actId="1076"/>
          <ac:spMkLst>
            <pc:docMk/>
            <pc:sldMk cId="3916844778" sldId="278"/>
            <ac:spMk id="24" creationId="{9A8CD756-DD53-29CC-E215-AE60CDAC3371}"/>
          </ac:spMkLst>
        </pc:spChg>
        <pc:spChg chg="mod">
          <ac:chgData name="Thiago Henrique Gomes Panini" userId="cc6a5c77081c362d" providerId="LiveId" clId="{F97895CD-4F64-4CAC-B5BD-4DB4944F3D08}" dt="2023-02-04T20:46:28.738" v="191" actId="1076"/>
          <ac:spMkLst>
            <pc:docMk/>
            <pc:sldMk cId="3916844778" sldId="278"/>
            <ac:spMk id="25" creationId="{67566ABB-CA95-C13C-9AB4-1C13854E4F5A}"/>
          </ac:spMkLst>
        </pc:spChg>
        <pc:spChg chg="mod">
          <ac:chgData name="Thiago Henrique Gomes Panini" userId="cc6a5c77081c362d" providerId="LiveId" clId="{F97895CD-4F64-4CAC-B5BD-4DB4944F3D08}" dt="2023-02-04T20:46:28.738" v="191" actId="1076"/>
          <ac:spMkLst>
            <pc:docMk/>
            <pc:sldMk cId="3916844778" sldId="278"/>
            <ac:spMk id="26" creationId="{AC8A3486-F078-D43E-D2B6-BB9F8E9FD5B3}"/>
          </ac:spMkLst>
        </pc:spChg>
        <pc:spChg chg="mod">
          <ac:chgData name="Thiago Henrique Gomes Panini" userId="cc6a5c77081c362d" providerId="LiveId" clId="{F97895CD-4F64-4CAC-B5BD-4DB4944F3D08}" dt="2023-02-04T20:46:28.738" v="191" actId="1076"/>
          <ac:spMkLst>
            <pc:docMk/>
            <pc:sldMk cId="3916844778" sldId="278"/>
            <ac:spMk id="27" creationId="{2410E03F-4E3B-8010-450E-A89C352C77F9}"/>
          </ac:spMkLst>
        </pc:spChg>
        <pc:spChg chg="mod">
          <ac:chgData name="Thiago Henrique Gomes Panini" userId="cc6a5c77081c362d" providerId="LiveId" clId="{F97895CD-4F64-4CAC-B5BD-4DB4944F3D08}" dt="2023-02-04T20:46:28.738" v="191" actId="1076"/>
          <ac:spMkLst>
            <pc:docMk/>
            <pc:sldMk cId="3916844778" sldId="278"/>
            <ac:spMk id="28" creationId="{54904775-7D45-56E1-FBEC-4AFF195A37E9}"/>
          </ac:spMkLst>
        </pc:spChg>
        <pc:spChg chg="mod">
          <ac:chgData name="Thiago Henrique Gomes Panini" userId="cc6a5c77081c362d" providerId="LiveId" clId="{F97895CD-4F64-4CAC-B5BD-4DB4944F3D08}" dt="2023-02-04T20:46:28.738" v="191" actId="1076"/>
          <ac:spMkLst>
            <pc:docMk/>
            <pc:sldMk cId="3916844778" sldId="278"/>
            <ac:spMk id="29" creationId="{333305A1-CA4A-D0FF-C8CA-E40E01051685}"/>
          </ac:spMkLst>
        </pc:spChg>
        <pc:spChg chg="mod">
          <ac:chgData name="Thiago Henrique Gomes Panini" userId="cc6a5c77081c362d" providerId="LiveId" clId="{F97895CD-4F64-4CAC-B5BD-4DB4944F3D08}" dt="2023-02-04T20:46:28.738" v="191" actId="1076"/>
          <ac:spMkLst>
            <pc:docMk/>
            <pc:sldMk cId="3916844778" sldId="278"/>
            <ac:spMk id="30" creationId="{D0537A7E-5376-2E3D-50A2-E31C74FAB7D4}"/>
          </ac:spMkLst>
        </pc:spChg>
        <pc:spChg chg="mod">
          <ac:chgData name="Thiago Henrique Gomes Panini" userId="cc6a5c77081c362d" providerId="LiveId" clId="{F97895CD-4F64-4CAC-B5BD-4DB4944F3D08}" dt="2023-02-04T20:46:28.738" v="191" actId="1076"/>
          <ac:spMkLst>
            <pc:docMk/>
            <pc:sldMk cId="3916844778" sldId="278"/>
            <ac:spMk id="32" creationId="{2DC90143-19FC-17DB-34BC-7341B1B629A6}"/>
          </ac:spMkLst>
        </pc:spChg>
        <pc:spChg chg="mod">
          <ac:chgData name="Thiago Henrique Gomes Panini" userId="cc6a5c77081c362d" providerId="LiveId" clId="{F97895CD-4F64-4CAC-B5BD-4DB4944F3D08}" dt="2023-02-04T20:46:28.738" v="191" actId="1076"/>
          <ac:spMkLst>
            <pc:docMk/>
            <pc:sldMk cId="3916844778" sldId="278"/>
            <ac:spMk id="33" creationId="{F69DB9AE-FFA3-9A0A-FB28-D584E5694A3B}"/>
          </ac:spMkLst>
        </pc:spChg>
        <pc:spChg chg="mod">
          <ac:chgData name="Thiago Henrique Gomes Panini" userId="cc6a5c77081c362d" providerId="LiveId" clId="{F97895CD-4F64-4CAC-B5BD-4DB4944F3D08}" dt="2023-02-04T20:46:28.738" v="191" actId="1076"/>
          <ac:spMkLst>
            <pc:docMk/>
            <pc:sldMk cId="3916844778" sldId="278"/>
            <ac:spMk id="34" creationId="{76A0A97C-0B89-9C6C-E538-BB37F855F492}"/>
          </ac:spMkLst>
        </pc:spChg>
        <pc:spChg chg="mod">
          <ac:chgData name="Thiago Henrique Gomes Panini" userId="cc6a5c77081c362d" providerId="LiveId" clId="{F97895CD-4F64-4CAC-B5BD-4DB4944F3D08}" dt="2023-02-04T20:46:28.738" v="191" actId="1076"/>
          <ac:spMkLst>
            <pc:docMk/>
            <pc:sldMk cId="3916844778" sldId="278"/>
            <ac:spMk id="35" creationId="{A09A8E2B-DF98-5A48-6345-47BE6D3A9231}"/>
          </ac:spMkLst>
        </pc:spChg>
        <pc:spChg chg="mod">
          <ac:chgData name="Thiago Henrique Gomes Panini" userId="cc6a5c77081c362d" providerId="LiveId" clId="{F97895CD-4F64-4CAC-B5BD-4DB4944F3D08}" dt="2023-02-04T20:46:28.738" v="191" actId="1076"/>
          <ac:spMkLst>
            <pc:docMk/>
            <pc:sldMk cId="3916844778" sldId="278"/>
            <ac:spMk id="36" creationId="{63AF1092-DDAE-D459-44BE-26C88D1082B4}"/>
          </ac:spMkLst>
        </pc:spChg>
        <pc:spChg chg="mod">
          <ac:chgData name="Thiago Henrique Gomes Panini" userId="cc6a5c77081c362d" providerId="LiveId" clId="{F97895CD-4F64-4CAC-B5BD-4DB4944F3D08}" dt="2023-02-04T20:46:28.738" v="191" actId="1076"/>
          <ac:spMkLst>
            <pc:docMk/>
            <pc:sldMk cId="3916844778" sldId="278"/>
            <ac:spMk id="37" creationId="{75DC8280-079B-7499-90EE-B4AFDFD3CD9A}"/>
          </ac:spMkLst>
        </pc:spChg>
        <pc:spChg chg="mod">
          <ac:chgData name="Thiago Henrique Gomes Panini" userId="cc6a5c77081c362d" providerId="LiveId" clId="{F97895CD-4F64-4CAC-B5BD-4DB4944F3D08}" dt="2023-02-04T20:46:28.738" v="191" actId="1076"/>
          <ac:spMkLst>
            <pc:docMk/>
            <pc:sldMk cId="3916844778" sldId="278"/>
            <ac:spMk id="38" creationId="{4E3406DD-FB77-7C50-B54F-6518697FF482}"/>
          </ac:spMkLst>
        </pc:spChg>
        <pc:spChg chg="mod">
          <ac:chgData name="Thiago Henrique Gomes Panini" userId="cc6a5c77081c362d" providerId="LiveId" clId="{F97895CD-4F64-4CAC-B5BD-4DB4944F3D08}" dt="2023-02-04T20:46:28.738" v="191" actId="1076"/>
          <ac:spMkLst>
            <pc:docMk/>
            <pc:sldMk cId="3916844778" sldId="278"/>
            <ac:spMk id="39" creationId="{41EE9A25-14E8-71E2-56BC-7A656FF93FDE}"/>
          </ac:spMkLst>
        </pc:spChg>
        <pc:spChg chg="mod">
          <ac:chgData name="Thiago Henrique Gomes Panini" userId="cc6a5c77081c362d" providerId="LiveId" clId="{F97895CD-4F64-4CAC-B5BD-4DB4944F3D08}" dt="2023-02-04T20:46:28.738" v="191" actId="1076"/>
          <ac:spMkLst>
            <pc:docMk/>
            <pc:sldMk cId="3916844778" sldId="278"/>
            <ac:spMk id="40" creationId="{15107679-68E6-64BB-DFC6-B297AFDED849}"/>
          </ac:spMkLst>
        </pc:spChg>
        <pc:grpChg chg="add mod">
          <ac:chgData name="Thiago Henrique Gomes Panini" userId="cc6a5c77081c362d" providerId="LiveId" clId="{F97895CD-4F64-4CAC-B5BD-4DB4944F3D08}" dt="2023-02-04T20:46:28.738" v="191" actId="1076"/>
          <ac:grpSpMkLst>
            <pc:docMk/>
            <pc:sldMk cId="3916844778" sldId="278"/>
            <ac:grpSpMk id="2" creationId="{20CB583A-2BDB-BAAA-D37E-3253C4B8EE93}"/>
          </ac:grpSpMkLst>
        </pc:grpChg>
        <pc:grpChg chg="del">
          <ac:chgData name="Thiago Henrique Gomes Panini" userId="cc6a5c77081c362d" providerId="LiveId" clId="{F97895CD-4F64-4CAC-B5BD-4DB4944F3D08}" dt="2023-02-04T20:46:19.203" v="187" actId="478"/>
          <ac:grpSpMkLst>
            <pc:docMk/>
            <pc:sldMk cId="3916844778" sldId="278"/>
            <ac:grpSpMk id="5" creationId="{13EDA1B2-B62E-8095-042D-42DEDA1A854B}"/>
          </ac:grpSpMkLst>
        </pc:grpChg>
        <pc:grpChg chg="mod">
          <ac:chgData name="Thiago Henrique Gomes Panini" userId="cc6a5c77081c362d" providerId="LiveId" clId="{F97895CD-4F64-4CAC-B5BD-4DB4944F3D08}" dt="2023-02-04T20:46:28.738" v="191" actId="1076"/>
          <ac:grpSpMkLst>
            <pc:docMk/>
            <pc:sldMk cId="3916844778" sldId="278"/>
            <ac:grpSpMk id="8" creationId="{5A77DE3E-E740-0B89-59F0-1B124A211D1B}"/>
          </ac:grpSpMkLst>
        </pc:grpChg>
        <pc:grpChg chg="mod">
          <ac:chgData name="Thiago Henrique Gomes Panini" userId="cc6a5c77081c362d" providerId="LiveId" clId="{F97895CD-4F64-4CAC-B5BD-4DB4944F3D08}" dt="2023-02-04T20:46:28.738" v="191" actId="1076"/>
          <ac:grpSpMkLst>
            <pc:docMk/>
            <pc:sldMk cId="3916844778" sldId="278"/>
            <ac:grpSpMk id="31" creationId="{85117FDE-7EE3-92DA-D595-3B0CB0086768}"/>
          </ac:grpSpMkLst>
        </pc:grpChg>
        <pc:picChg chg="mod">
          <ac:chgData name="Thiago Henrique Gomes Panini" userId="cc6a5c77081c362d" providerId="LiveId" clId="{F97895CD-4F64-4CAC-B5BD-4DB4944F3D08}" dt="2023-02-04T20:46:23.246" v="190" actId="1076"/>
          <ac:picMkLst>
            <pc:docMk/>
            <pc:sldMk cId="3916844778" sldId="278"/>
            <ac:picMk id="3" creationId="{3BB55DE1-6A1E-82F1-CD8B-8FA214412C6F}"/>
          </ac:picMkLst>
        </pc:picChg>
        <pc:picChg chg="mod">
          <ac:chgData name="Thiago Henrique Gomes Panini" userId="cc6a5c77081c362d" providerId="LiveId" clId="{F97895CD-4F64-4CAC-B5BD-4DB4944F3D08}" dt="2023-02-04T20:46:28.738" v="191" actId="1076"/>
          <ac:picMkLst>
            <pc:docMk/>
            <pc:sldMk cId="3916844778" sldId="278"/>
            <ac:picMk id="9" creationId="{AA17CE61-7E02-41FD-FFC5-2525A2327ABA}"/>
          </ac:picMkLst>
        </pc:picChg>
      </pc:sldChg>
      <pc:sldChg chg="addSp delSp modSp add mod">
        <pc:chgData name="Thiago Henrique Gomes Panini" userId="cc6a5c77081c362d" providerId="LiveId" clId="{F97895CD-4F64-4CAC-B5BD-4DB4944F3D08}" dt="2023-02-04T20:54:43.881" v="268"/>
        <pc:sldMkLst>
          <pc:docMk/>
          <pc:sldMk cId="3726406707" sldId="279"/>
        </pc:sldMkLst>
        <pc:spChg chg="del">
          <ac:chgData name="Thiago Henrique Gomes Panini" userId="cc6a5c77081c362d" providerId="LiveId" clId="{F97895CD-4F64-4CAC-B5BD-4DB4944F3D08}" dt="2023-02-04T20:46:55.318" v="198" actId="478"/>
          <ac:spMkLst>
            <pc:docMk/>
            <pc:sldMk cId="3726406707" sldId="279"/>
            <ac:spMk id="4" creationId="{CE69103F-75CE-5797-6167-4D00157319E5}"/>
          </ac:spMkLst>
        </pc:spChg>
        <pc:spChg chg="mod">
          <ac:chgData name="Thiago Henrique Gomes Panini" userId="cc6a5c77081c362d" providerId="LiveId" clId="{F97895CD-4F64-4CAC-B5BD-4DB4944F3D08}" dt="2023-02-04T20:46:49.767" v="195" actId="1076"/>
          <ac:spMkLst>
            <pc:docMk/>
            <pc:sldMk cId="3726406707" sldId="279"/>
            <ac:spMk id="6" creationId="{6452B22F-3EA4-9AE3-F785-4E548EBFD8F9}"/>
          </ac:spMkLst>
        </pc:spChg>
        <pc:spChg chg="mod">
          <ac:chgData name="Thiago Henrique Gomes Panini" userId="cc6a5c77081c362d" providerId="LiveId" clId="{F97895CD-4F64-4CAC-B5BD-4DB4944F3D08}" dt="2023-02-04T20:46:49.767" v="195" actId="1076"/>
          <ac:spMkLst>
            <pc:docMk/>
            <pc:sldMk cId="3726406707" sldId="279"/>
            <ac:spMk id="7" creationId="{AAFA838F-A047-76F5-64E1-06493DCD033B}"/>
          </ac:spMkLst>
        </pc:spChg>
        <pc:spChg chg="mod">
          <ac:chgData name="Thiago Henrique Gomes Panini" userId="cc6a5c77081c362d" providerId="LiveId" clId="{F97895CD-4F64-4CAC-B5BD-4DB4944F3D08}" dt="2023-02-04T20:46:49.767" v="195" actId="1076"/>
          <ac:spMkLst>
            <pc:docMk/>
            <pc:sldMk cId="3726406707" sldId="279"/>
            <ac:spMk id="10" creationId="{8C933CC0-5310-9C22-578E-DB1BF9638EDD}"/>
          </ac:spMkLst>
        </pc:spChg>
        <pc:spChg chg="mod">
          <ac:chgData name="Thiago Henrique Gomes Panini" userId="cc6a5c77081c362d" providerId="LiveId" clId="{F97895CD-4F64-4CAC-B5BD-4DB4944F3D08}" dt="2023-02-04T20:46:49.767" v="195" actId="1076"/>
          <ac:spMkLst>
            <pc:docMk/>
            <pc:sldMk cId="3726406707" sldId="279"/>
            <ac:spMk id="11" creationId="{84DFA1A4-DFF1-DF09-C542-2427CDDBEE28}"/>
          </ac:spMkLst>
        </pc:spChg>
        <pc:spChg chg="mod">
          <ac:chgData name="Thiago Henrique Gomes Panini" userId="cc6a5c77081c362d" providerId="LiveId" clId="{F97895CD-4F64-4CAC-B5BD-4DB4944F3D08}" dt="2023-02-04T20:46:49.767" v="195" actId="1076"/>
          <ac:spMkLst>
            <pc:docMk/>
            <pc:sldMk cId="3726406707" sldId="279"/>
            <ac:spMk id="12" creationId="{77B6F0A7-71CD-DA96-51D8-72D7456DD758}"/>
          </ac:spMkLst>
        </pc:spChg>
        <pc:spChg chg="mod">
          <ac:chgData name="Thiago Henrique Gomes Panini" userId="cc6a5c77081c362d" providerId="LiveId" clId="{F97895CD-4F64-4CAC-B5BD-4DB4944F3D08}" dt="2023-02-04T20:46:49.767" v="195" actId="1076"/>
          <ac:spMkLst>
            <pc:docMk/>
            <pc:sldMk cId="3726406707" sldId="279"/>
            <ac:spMk id="13" creationId="{415A8C07-8AC3-7BAB-97F2-45D1D59B8CA7}"/>
          </ac:spMkLst>
        </pc:spChg>
        <pc:spChg chg="mod">
          <ac:chgData name="Thiago Henrique Gomes Panini" userId="cc6a5c77081c362d" providerId="LiveId" clId="{F97895CD-4F64-4CAC-B5BD-4DB4944F3D08}" dt="2023-02-04T20:46:49.767" v="195" actId="1076"/>
          <ac:spMkLst>
            <pc:docMk/>
            <pc:sldMk cId="3726406707" sldId="279"/>
            <ac:spMk id="14" creationId="{E42FE1DA-0030-AF0F-BC3E-2404F809FBBF}"/>
          </ac:spMkLst>
        </pc:spChg>
        <pc:spChg chg="mod">
          <ac:chgData name="Thiago Henrique Gomes Panini" userId="cc6a5c77081c362d" providerId="LiveId" clId="{F97895CD-4F64-4CAC-B5BD-4DB4944F3D08}" dt="2023-02-04T20:46:49.767" v="195" actId="1076"/>
          <ac:spMkLst>
            <pc:docMk/>
            <pc:sldMk cId="3726406707" sldId="279"/>
            <ac:spMk id="15" creationId="{57414E22-335E-DF7C-54B0-2B1D11BF1C1F}"/>
          </ac:spMkLst>
        </pc:spChg>
        <pc:spChg chg="mod">
          <ac:chgData name="Thiago Henrique Gomes Panini" userId="cc6a5c77081c362d" providerId="LiveId" clId="{F97895CD-4F64-4CAC-B5BD-4DB4944F3D08}" dt="2023-02-04T20:46:49.767" v="195" actId="1076"/>
          <ac:spMkLst>
            <pc:docMk/>
            <pc:sldMk cId="3726406707" sldId="279"/>
            <ac:spMk id="16" creationId="{6CAB927F-7E93-5507-3CC5-4979C5B1A1E1}"/>
          </ac:spMkLst>
        </pc:spChg>
        <pc:spChg chg="mod">
          <ac:chgData name="Thiago Henrique Gomes Panini" userId="cc6a5c77081c362d" providerId="LiveId" clId="{F97895CD-4F64-4CAC-B5BD-4DB4944F3D08}" dt="2023-02-04T20:46:49.767" v="195" actId="1076"/>
          <ac:spMkLst>
            <pc:docMk/>
            <pc:sldMk cId="3726406707" sldId="279"/>
            <ac:spMk id="17" creationId="{A493E507-20C3-98DB-665E-71C48002CDBF}"/>
          </ac:spMkLst>
        </pc:spChg>
        <pc:spChg chg="mod">
          <ac:chgData name="Thiago Henrique Gomes Panini" userId="cc6a5c77081c362d" providerId="LiveId" clId="{F97895CD-4F64-4CAC-B5BD-4DB4944F3D08}" dt="2023-02-04T20:46:49.767" v="195" actId="1076"/>
          <ac:spMkLst>
            <pc:docMk/>
            <pc:sldMk cId="3726406707" sldId="279"/>
            <ac:spMk id="18" creationId="{6A73F8F7-DD12-5B04-A811-CFAE9CE062BF}"/>
          </ac:spMkLst>
        </pc:spChg>
        <pc:spChg chg="mod">
          <ac:chgData name="Thiago Henrique Gomes Panini" userId="cc6a5c77081c362d" providerId="LiveId" clId="{F97895CD-4F64-4CAC-B5BD-4DB4944F3D08}" dt="2023-02-04T20:46:49.767" v="195" actId="1076"/>
          <ac:spMkLst>
            <pc:docMk/>
            <pc:sldMk cId="3726406707" sldId="279"/>
            <ac:spMk id="19" creationId="{5942E01D-F162-634B-4259-6B9E229B5E1F}"/>
          </ac:spMkLst>
        </pc:spChg>
        <pc:spChg chg="mod">
          <ac:chgData name="Thiago Henrique Gomes Panini" userId="cc6a5c77081c362d" providerId="LiveId" clId="{F97895CD-4F64-4CAC-B5BD-4DB4944F3D08}" dt="2023-02-04T20:46:49.767" v="195" actId="1076"/>
          <ac:spMkLst>
            <pc:docMk/>
            <pc:sldMk cId="3726406707" sldId="279"/>
            <ac:spMk id="20" creationId="{D1883CB1-1985-291B-C133-89E062E5532D}"/>
          </ac:spMkLst>
        </pc:spChg>
        <pc:spChg chg="mod">
          <ac:chgData name="Thiago Henrique Gomes Panini" userId="cc6a5c77081c362d" providerId="LiveId" clId="{F97895CD-4F64-4CAC-B5BD-4DB4944F3D08}" dt="2023-02-04T20:46:49.767" v="195" actId="1076"/>
          <ac:spMkLst>
            <pc:docMk/>
            <pc:sldMk cId="3726406707" sldId="279"/>
            <ac:spMk id="21" creationId="{77419BF7-482E-7474-71B0-29219C1DBE9A}"/>
          </ac:spMkLst>
        </pc:spChg>
        <pc:spChg chg="mod">
          <ac:chgData name="Thiago Henrique Gomes Panini" userId="cc6a5c77081c362d" providerId="LiveId" clId="{F97895CD-4F64-4CAC-B5BD-4DB4944F3D08}" dt="2023-02-04T20:46:49.767" v="195" actId="1076"/>
          <ac:spMkLst>
            <pc:docMk/>
            <pc:sldMk cId="3726406707" sldId="279"/>
            <ac:spMk id="22" creationId="{7788D3A5-9FB2-2B20-ADB7-1A63E3559EF8}"/>
          </ac:spMkLst>
        </pc:spChg>
        <pc:spChg chg="mod">
          <ac:chgData name="Thiago Henrique Gomes Panini" userId="cc6a5c77081c362d" providerId="LiveId" clId="{F97895CD-4F64-4CAC-B5BD-4DB4944F3D08}" dt="2023-02-04T20:46:49.767" v="195" actId="1076"/>
          <ac:spMkLst>
            <pc:docMk/>
            <pc:sldMk cId="3726406707" sldId="279"/>
            <ac:spMk id="23" creationId="{ECFEEC38-1407-0825-1F01-996DFE2DA3CE}"/>
          </ac:spMkLst>
        </pc:spChg>
        <pc:spChg chg="mod">
          <ac:chgData name="Thiago Henrique Gomes Panini" userId="cc6a5c77081c362d" providerId="LiveId" clId="{F97895CD-4F64-4CAC-B5BD-4DB4944F3D08}" dt="2023-02-04T20:46:49.767" v="195" actId="1076"/>
          <ac:spMkLst>
            <pc:docMk/>
            <pc:sldMk cId="3726406707" sldId="279"/>
            <ac:spMk id="24" creationId="{0B8DA407-65FD-3C61-49A9-067977E042BD}"/>
          </ac:spMkLst>
        </pc:spChg>
        <pc:spChg chg="mod">
          <ac:chgData name="Thiago Henrique Gomes Panini" userId="cc6a5c77081c362d" providerId="LiveId" clId="{F97895CD-4F64-4CAC-B5BD-4DB4944F3D08}" dt="2023-02-04T20:46:49.767" v="195" actId="1076"/>
          <ac:spMkLst>
            <pc:docMk/>
            <pc:sldMk cId="3726406707" sldId="279"/>
            <ac:spMk id="25" creationId="{A51DC2E3-C1A3-4ACD-172E-21B613E58B7F}"/>
          </ac:spMkLst>
        </pc:spChg>
        <pc:spChg chg="mod">
          <ac:chgData name="Thiago Henrique Gomes Panini" userId="cc6a5c77081c362d" providerId="LiveId" clId="{F97895CD-4F64-4CAC-B5BD-4DB4944F3D08}" dt="2023-02-04T20:46:49.767" v="195" actId="1076"/>
          <ac:spMkLst>
            <pc:docMk/>
            <pc:sldMk cId="3726406707" sldId="279"/>
            <ac:spMk id="26" creationId="{862CC132-FA25-303B-8067-278E853084D8}"/>
          </ac:spMkLst>
        </pc:spChg>
        <pc:spChg chg="mod">
          <ac:chgData name="Thiago Henrique Gomes Panini" userId="cc6a5c77081c362d" providerId="LiveId" clId="{F97895CD-4F64-4CAC-B5BD-4DB4944F3D08}" dt="2023-02-04T20:46:49.767" v="195" actId="1076"/>
          <ac:spMkLst>
            <pc:docMk/>
            <pc:sldMk cId="3726406707" sldId="279"/>
            <ac:spMk id="27" creationId="{E0E27A64-73B8-2F81-BE33-0E92DA08F74A}"/>
          </ac:spMkLst>
        </pc:spChg>
        <pc:spChg chg="mod">
          <ac:chgData name="Thiago Henrique Gomes Panini" userId="cc6a5c77081c362d" providerId="LiveId" clId="{F97895CD-4F64-4CAC-B5BD-4DB4944F3D08}" dt="2023-02-04T20:46:49.767" v="195" actId="1076"/>
          <ac:spMkLst>
            <pc:docMk/>
            <pc:sldMk cId="3726406707" sldId="279"/>
            <ac:spMk id="28" creationId="{FE57754E-23AF-E112-BF14-C8EA71DA2691}"/>
          </ac:spMkLst>
        </pc:spChg>
        <pc:spChg chg="mod">
          <ac:chgData name="Thiago Henrique Gomes Panini" userId="cc6a5c77081c362d" providerId="LiveId" clId="{F97895CD-4F64-4CAC-B5BD-4DB4944F3D08}" dt="2023-02-04T20:46:49.767" v="195" actId="1076"/>
          <ac:spMkLst>
            <pc:docMk/>
            <pc:sldMk cId="3726406707" sldId="279"/>
            <ac:spMk id="29" creationId="{A867A121-01B1-E3DF-E788-A5D9C054F112}"/>
          </ac:spMkLst>
        </pc:spChg>
        <pc:spChg chg="mod">
          <ac:chgData name="Thiago Henrique Gomes Panini" userId="cc6a5c77081c362d" providerId="LiveId" clId="{F97895CD-4F64-4CAC-B5BD-4DB4944F3D08}" dt="2023-02-04T20:46:49.767" v="195" actId="1076"/>
          <ac:spMkLst>
            <pc:docMk/>
            <pc:sldMk cId="3726406707" sldId="279"/>
            <ac:spMk id="30" creationId="{2F782880-C8D1-A8A7-B49F-23AD25DC4D9A}"/>
          </ac:spMkLst>
        </pc:spChg>
        <pc:spChg chg="mod">
          <ac:chgData name="Thiago Henrique Gomes Panini" userId="cc6a5c77081c362d" providerId="LiveId" clId="{F97895CD-4F64-4CAC-B5BD-4DB4944F3D08}" dt="2023-02-04T20:46:49.767" v="195" actId="1076"/>
          <ac:spMkLst>
            <pc:docMk/>
            <pc:sldMk cId="3726406707" sldId="279"/>
            <ac:spMk id="32" creationId="{777C9F57-E2C7-1014-62CA-2B2DF0076BF4}"/>
          </ac:spMkLst>
        </pc:spChg>
        <pc:spChg chg="mod">
          <ac:chgData name="Thiago Henrique Gomes Panini" userId="cc6a5c77081c362d" providerId="LiveId" clId="{F97895CD-4F64-4CAC-B5BD-4DB4944F3D08}" dt="2023-02-04T20:46:49.767" v="195" actId="1076"/>
          <ac:spMkLst>
            <pc:docMk/>
            <pc:sldMk cId="3726406707" sldId="279"/>
            <ac:spMk id="33" creationId="{EBACC3D6-9EAC-2A66-3A0B-3A6CB1529318}"/>
          </ac:spMkLst>
        </pc:spChg>
        <pc:spChg chg="mod">
          <ac:chgData name="Thiago Henrique Gomes Panini" userId="cc6a5c77081c362d" providerId="LiveId" clId="{F97895CD-4F64-4CAC-B5BD-4DB4944F3D08}" dt="2023-02-04T20:46:49.767" v="195" actId="1076"/>
          <ac:spMkLst>
            <pc:docMk/>
            <pc:sldMk cId="3726406707" sldId="279"/>
            <ac:spMk id="34" creationId="{4D924ADE-CB63-776E-4534-81C622A1F2CC}"/>
          </ac:spMkLst>
        </pc:spChg>
        <pc:spChg chg="mod">
          <ac:chgData name="Thiago Henrique Gomes Panini" userId="cc6a5c77081c362d" providerId="LiveId" clId="{F97895CD-4F64-4CAC-B5BD-4DB4944F3D08}" dt="2023-02-04T20:46:49.767" v="195" actId="1076"/>
          <ac:spMkLst>
            <pc:docMk/>
            <pc:sldMk cId="3726406707" sldId="279"/>
            <ac:spMk id="35" creationId="{53907324-3405-ECB3-29EF-B228B274D3F1}"/>
          </ac:spMkLst>
        </pc:spChg>
        <pc:spChg chg="mod">
          <ac:chgData name="Thiago Henrique Gomes Panini" userId="cc6a5c77081c362d" providerId="LiveId" clId="{F97895CD-4F64-4CAC-B5BD-4DB4944F3D08}" dt="2023-02-04T20:46:49.767" v="195" actId="1076"/>
          <ac:spMkLst>
            <pc:docMk/>
            <pc:sldMk cId="3726406707" sldId="279"/>
            <ac:spMk id="36" creationId="{6AC21E93-5163-1C0B-D884-C0ED0119E822}"/>
          </ac:spMkLst>
        </pc:spChg>
        <pc:spChg chg="mod">
          <ac:chgData name="Thiago Henrique Gomes Panini" userId="cc6a5c77081c362d" providerId="LiveId" clId="{F97895CD-4F64-4CAC-B5BD-4DB4944F3D08}" dt="2023-02-04T20:46:49.767" v="195" actId="1076"/>
          <ac:spMkLst>
            <pc:docMk/>
            <pc:sldMk cId="3726406707" sldId="279"/>
            <ac:spMk id="37" creationId="{64BEDCD2-E160-F4C6-2E1A-D921B6CE350E}"/>
          </ac:spMkLst>
        </pc:spChg>
        <pc:spChg chg="mod">
          <ac:chgData name="Thiago Henrique Gomes Panini" userId="cc6a5c77081c362d" providerId="LiveId" clId="{F97895CD-4F64-4CAC-B5BD-4DB4944F3D08}" dt="2023-02-04T20:46:49.767" v="195" actId="1076"/>
          <ac:spMkLst>
            <pc:docMk/>
            <pc:sldMk cId="3726406707" sldId="279"/>
            <ac:spMk id="38" creationId="{CBA411E3-0D21-5616-8FC4-EEF02B9467C5}"/>
          </ac:spMkLst>
        </pc:spChg>
        <pc:spChg chg="mod">
          <ac:chgData name="Thiago Henrique Gomes Panini" userId="cc6a5c77081c362d" providerId="LiveId" clId="{F97895CD-4F64-4CAC-B5BD-4DB4944F3D08}" dt="2023-02-04T20:46:49.767" v="195" actId="1076"/>
          <ac:spMkLst>
            <pc:docMk/>
            <pc:sldMk cId="3726406707" sldId="279"/>
            <ac:spMk id="39" creationId="{017EB8A8-CF1F-D3E7-39D4-3F620C394FCB}"/>
          </ac:spMkLst>
        </pc:spChg>
        <pc:spChg chg="mod">
          <ac:chgData name="Thiago Henrique Gomes Panini" userId="cc6a5c77081c362d" providerId="LiveId" clId="{F97895CD-4F64-4CAC-B5BD-4DB4944F3D08}" dt="2023-02-04T20:46:49.767" v="195" actId="1076"/>
          <ac:spMkLst>
            <pc:docMk/>
            <pc:sldMk cId="3726406707" sldId="279"/>
            <ac:spMk id="40" creationId="{14A7FCEE-86B5-8830-5C11-B7B6E3C10FA6}"/>
          </ac:spMkLst>
        </pc:spChg>
        <pc:grpChg chg="add mod">
          <ac:chgData name="Thiago Henrique Gomes Panini" userId="cc6a5c77081c362d" providerId="LiveId" clId="{F97895CD-4F64-4CAC-B5BD-4DB4944F3D08}" dt="2023-02-04T20:46:51.214" v="196" actId="167"/>
          <ac:grpSpMkLst>
            <pc:docMk/>
            <pc:sldMk cId="3726406707" sldId="279"/>
            <ac:grpSpMk id="2" creationId="{69EC6955-AAA9-1721-33AA-248BAA3D02C6}"/>
          </ac:grpSpMkLst>
        </pc:grpChg>
        <pc:grpChg chg="del">
          <ac:chgData name="Thiago Henrique Gomes Panini" userId="cc6a5c77081c362d" providerId="LiveId" clId="{F97895CD-4F64-4CAC-B5BD-4DB4944F3D08}" dt="2023-02-04T20:46:53.545" v="197" actId="478"/>
          <ac:grpSpMkLst>
            <pc:docMk/>
            <pc:sldMk cId="3726406707" sldId="279"/>
            <ac:grpSpMk id="5" creationId="{13EDA1B2-B62E-8095-042D-42DEDA1A854B}"/>
          </ac:grpSpMkLst>
        </pc:grpChg>
        <pc:grpChg chg="mod">
          <ac:chgData name="Thiago Henrique Gomes Panini" userId="cc6a5c77081c362d" providerId="LiveId" clId="{F97895CD-4F64-4CAC-B5BD-4DB4944F3D08}" dt="2023-02-04T20:46:49.767" v="195" actId="1076"/>
          <ac:grpSpMkLst>
            <pc:docMk/>
            <pc:sldMk cId="3726406707" sldId="279"/>
            <ac:grpSpMk id="8" creationId="{E3BD0A1F-674D-241B-72D5-0E5C27E19101}"/>
          </ac:grpSpMkLst>
        </pc:grpChg>
        <pc:grpChg chg="mod">
          <ac:chgData name="Thiago Henrique Gomes Panini" userId="cc6a5c77081c362d" providerId="LiveId" clId="{F97895CD-4F64-4CAC-B5BD-4DB4944F3D08}" dt="2023-02-04T20:46:49.767" v="195" actId="1076"/>
          <ac:grpSpMkLst>
            <pc:docMk/>
            <pc:sldMk cId="3726406707" sldId="279"/>
            <ac:grpSpMk id="31" creationId="{CA44F10E-9294-1F7B-5D16-0F37559E52F9}"/>
          </ac:grpSpMkLst>
        </pc:grpChg>
        <pc:picChg chg="ord">
          <ac:chgData name="Thiago Henrique Gomes Panini" userId="cc6a5c77081c362d" providerId="LiveId" clId="{F97895CD-4F64-4CAC-B5BD-4DB4944F3D08}" dt="2023-02-04T20:46:56.836" v="199" actId="167"/>
          <ac:picMkLst>
            <pc:docMk/>
            <pc:sldMk cId="3726406707" sldId="279"/>
            <ac:picMk id="3" creationId="{3BB55DE1-6A1E-82F1-CD8B-8FA214412C6F}"/>
          </ac:picMkLst>
        </pc:picChg>
        <pc:picChg chg="mod">
          <ac:chgData name="Thiago Henrique Gomes Panini" userId="cc6a5c77081c362d" providerId="LiveId" clId="{F97895CD-4F64-4CAC-B5BD-4DB4944F3D08}" dt="2023-02-04T20:46:49.767" v="195" actId="1076"/>
          <ac:picMkLst>
            <pc:docMk/>
            <pc:sldMk cId="3726406707" sldId="279"/>
            <ac:picMk id="9" creationId="{AD28B4A7-7FDE-6664-FC49-C86DDA9E27A9}"/>
          </ac:picMkLst>
        </pc:picChg>
        <pc:picChg chg="add del mod">
          <ac:chgData name="Thiago Henrique Gomes Panini" userId="cc6a5c77081c362d" providerId="LiveId" clId="{F97895CD-4F64-4CAC-B5BD-4DB4944F3D08}" dt="2023-02-04T20:54:43.881" v="268"/>
          <ac:picMkLst>
            <pc:docMk/>
            <pc:sldMk cId="3726406707" sldId="279"/>
            <ac:picMk id="41" creationId="{352347A2-D976-1D60-5D17-B912D78B95AE}"/>
          </ac:picMkLst>
        </pc:picChg>
      </pc:sldChg>
      <pc:sldChg chg="addSp delSp modSp add mod">
        <pc:chgData name="Thiago Henrique Gomes Panini" userId="cc6a5c77081c362d" providerId="LiveId" clId="{F97895CD-4F64-4CAC-B5BD-4DB4944F3D08}" dt="2023-02-10T20:03:21.220" v="774" actId="14100"/>
        <pc:sldMkLst>
          <pc:docMk/>
          <pc:sldMk cId="1734139880" sldId="280"/>
        </pc:sldMkLst>
        <pc:spChg chg="mod">
          <ac:chgData name="Thiago Henrique Gomes Panini" userId="cc6a5c77081c362d" providerId="LiveId" clId="{F97895CD-4F64-4CAC-B5BD-4DB4944F3D08}" dt="2023-02-04T20:50:09.274" v="210"/>
          <ac:spMkLst>
            <pc:docMk/>
            <pc:sldMk cId="1734139880" sldId="280"/>
            <ac:spMk id="42" creationId="{9C3C69A9-480E-553E-63AB-DA0633FAC3BD}"/>
          </ac:spMkLst>
        </pc:spChg>
        <pc:spChg chg="mod">
          <ac:chgData name="Thiago Henrique Gomes Panini" userId="cc6a5c77081c362d" providerId="LiveId" clId="{F97895CD-4F64-4CAC-B5BD-4DB4944F3D08}" dt="2023-02-04T20:50:09.274" v="210"/>
          <ac:spMkLst>
            <pc:docMk/>
            <pc:sldMk cId="1734139880" sldId="280"/>
            <ac:spMk id="43" creationId="{91BE2E0F-0CCE-CCC5-FBA7-CC19B89533F3}"/>
          </ac:spMkLst>
        </pc:spChg>
        <pc:spChg chg="mod">
          <ac:chgData name="Thiago Henrique Gomes Panini" userId="cc6a5c77081c362d" providerId="LiveId" clId="{F97895CD-4F64-4CAC-B5BD-4DB4944F3D08}" dt="2023-02-04T20:50:09.274" v="210"/>
          <ac:spMkLst>
            <pc:docMk/>
            <pc:sldMk cId="1734139880" sldId="280"/>
            <ac:spMk id="46" creationId="{1C99335D-1864-B27F-7796-D6E086642038}"/>
          </ac:spMkLst>
        </pc:spChg>
        <pc:spChg chg="mod">
          <ac:chgData name="Thiago Henrique Gomes Panini" userId="cc6a5c77081c362d" providerId="LiveId" clId="{F97895CD-4F64-4CAC-B5BD-4DB4944F3D08}" dt="2023-02-04T20:50:09.274" v="210"/>
          <ac:spMkLst>
            <pc:docMk/>
            <pc:sldMk cId="1734139880" sldId="280"/>
            <ac:spMk id="47" creationId="{39D07370-EBDA-0B8A-8EAC-2DDDE83CC96B}"/>
          </ac:spMkLst>
        </pc:spChg>
        <pc:spChg chg="mod">
          <ac:chgData name="Thiago Henrique Gomes Panini" userId="cc6a5c77081c362d" providerId="LiveId" clId="{F97895CD-4F64-4CAC-B5BD-4DB4944F3D08}" dt="2023-02-04T20:50:09.274" v="210"/>
          <ac:spMkLst>
            <pc:docMk/>
            <pc:sldMk cId="1734139880" sldId="280"/>
            <ac:spMk id="48" creationId="{CB26E079-AD30-D699-48E4-38A22D329E32}"/>
          </ac:spMkLst>
        </pc:spChg>
        <pc:spChg chg="mod">
          <ac:chgData name="Thiago Henrique Gomes Panini" userId="cc6a5c77081c362d" providerId="LiveId" clId="{F97895CD-4F64-4CAC-B5BD-4DB4944F3D08}" dt="2023-02-04T20:50:09.274" v="210"/>
          <ac:spMkLst>
            <pc:docMk/>
            <pc:sldMk cId="1734139880" sldId="280"/>
            <ac:spMk id="49" creationId="{393D28F3-C7E6-AED4-5A68-07EE8B2541F6}"/>
          </ac:spMkLst>
        </pc:spChg>
        <pc:spChg chg="mod">
          <ac:chgData name="Thiago Henrique Gomes Panini" userId="cc6a5c77081c362d" providerId="LiveId" clId="{F97895CD-4F64-4CAC-B5BD-4DB4944F3D08}" dt="2023-02-04T20:50:09.274" v="210"/>
          <ac:spMkLst>
            <pc:docMk/>
            <pc:sldMk cId="1734139880" sldId="280"/>
            <ac:spMk id="50" creationId="{1E2E2210-B732-4344-FB1A-501D286CFD6B}"/>
          </ac:spMkLst>
        </pc:spChg>
        <pc:spChg chg="mod">
          <ac:chgData name="Thiago Henrique Gomes Panini" userId="cc6a5c77081c362d" providerId="LiveId" clId="{F97895CD-4F64-4CAC-B5BD-4DB4944F3D08}" dt="2023-02-04T20:50:09.274" v="210"/>
          <ac:spMkLst>
            <pc:docMk/>
            <pc:sldMk cId="1734139880" sldId="280"/>
            <ac:spMk id="51" creationId="{0B0E6FCB-D527-14EB-E080-19A274AE0586}"/>
          </ac:spMkLst>
        </pc:spChg>
        <pc:spChg chg="mod">
          <ac:chgData name="Thiago Henrique Gomes Panini" userId="cc6a5c77081c362d" providerId="LiveId" clId="{F97895CD-4F64-4CAC-B5BD-4DB4944F3D08}" dt="2023-02-04T20:50:09.274" v="210"/>
          <ac:spMkLst>
            <pc:docMk/>
            <pc:sldMk cId="1734139880" sldId="280"/>
            <ac:spMk id="52" creationId="{CD550963-C23E-D193-63C2-5105B55064CE}"/>
          </ac:spMkLst>
        </pc:spChg>
        <pc:spChg chg="mod">
          <ac:chgData name="Thiago Henrique Gomes Panini" userId="cc6a5c77081c362d" providerId="LiveId" clId="{F97895CD-4F64-4CAC-B5BD-4DB4944F3D08}" dt="2023-02-04T20:50:09.274" v="210"/>
          <ac:spMkLst>
            <pc:docMk/>
            <pc:sldMk cId="1734139880" sldId="280"/>
            <ac:spMk id="53" creationId="{B49E6853-F8BA-DE96-A73E-3882C7D0934B}"/>
          </ac:spMkLst>
        </pc:spChg>
        <pc:spChg chg="mod">
          <ac:chgData name="Thiago Henrique Gomes Panini" userId="cc6a5c77081c362d" providerId="LiveId" clId="{F97895CD-4F64-4CAC-B5BD-4DB4944F3D08}" dt="2023-02-04T20:50:09.274" v="210"/>
          <ac:spMkLst>
            <pc:docMk/>
            <pc:sldMk cId="1734139880" sldId="280"/>
            <ac:spMk id="54" creationId="{6C487840-A310-57E6-2062-CD18813B301A}"/>
          </ac:spMkLst>
        </pc:spChg>
        <pc:spChg chg="mod">
          <ac:chgData name="Thiago Henrique Gomes Panini" userId="cc6a5c77081c362d" providerId="LiveId" clId="{F97895CD-4F64-4CAC-B5BD-4DB4944F3D08}" dt="2023-02-04T20:50:09.274" v="210"/>
          <ac:spMkLst>
            <pc:docMk/>
            <pc:sldMk cId="1734139880" sldId="280"/>
            <ac:spMk id="55" creationId="{87841A40-5AF8-CCC3-275E-750A4B311617}"/>
          </ac:spMkLst>
        </pc:spChg>
        <pc:spChg chg="mod">
          <ac:chgData name="Thiago Henrique Gomes Panini" userId="cc6a5c77081c362d" providerId="LiveId" clId="{F97895CD-4F64-4CAC-B5BD-4DB4944F3D08}" dt="2023-02-04T20:50:09.274" v="210"/>
          <ac:spMkLst>
            <pc:docMk/>
            <pc:sldMk cId="1734139880" sldId="280"/>
            <ac:spMk id="56" creationId="{65505AD8-890D-D110-21EA-66C0FA17220D}"/>
          </ac:spMkLst>
        </pc:spChg>
        <pc:spChg chg="mod">
          <ac:chgData name="Thiago Henrique Gomes Panini" userId="cc6a5c77081c362d" providerId="LiveId" clId="{F97895CD-4F64-4CAC-B5BD-4DB4944F3D08}" dt="2023-02-04T20:50:09.274" v="210"/>
          <ac:spMkLst>
            <pc:docMk/>
            <pc:sldMk cId="1734139880" sldId="280"/>
            <ac:spMk id="57" creationId="{E5365302-C9E8-8979-B443-293DA3CF542D}"/>
          </ac:spMkLst>
        </pc:spChg>
        <pc:spChg chg="mod">
          <ac:chgData name="Thiago Henrique Gomes Panini" userId="cc6a5c77081c362d" providerId="LiveId" clId="{F97895CD-4F64-4CAC-B5BD-4DB4944F3D08}" dt="2023-02-04T20:50:09.274" v="210"/>
          <ac:spMkLst>
            <pc:docMk/>
            <pc:sldMk cId="1734139880" sldId="280"/>
            <ac:spMk id="58" creationId="{C486F1C3-CDA1-B9C8-BED8-B7F24350B6BF}"/>
          </ac:spMkLst>
        </pc:spChg>
        <pc:spChg chg="mod">
          <ac:chgData name="Thiago Henrique Gomes Panini" userId="cc6a5c77081c362d" providerId="LiveId" clId="{F97895CD-4F64-4CAC-B5BD-4DB4944F3D08}" dt="2023-02-04T20:50:09.274" v="210"/>
          <ac:spMkLst>
            <pc:docMk/>
            <pc:sldMk cId="1734139880" sldId="280"/>
            <ac:spMk id="59" creationId="{9D9280DD-7C49-45D6-14C6-B51BC904050C}"/>
          </ac:spMkLst>
        </pc:spChg>
        <pc:spChg chg="mod">
          <ac:chgData name="Thiago Henrique Gomes Panini" userId="cc6a5c77081c362d" providerId="LiveId" clId="{F97895CD-4F64-4CAC-B5BD-4DB4944F3D08}" dt="2023-02-04T20:50:09.274" v="210"/>
          <ac:spMkLst>
            <pc:docMk/>
            <pc:sldMk cId="1734139880" sldId="280"/>
            <ac:spMk id="60" creationId="{B9905E77-60C8-08BE-C850-8FCDDDB00BB4}"/>
          </ac:spMkLst>
        </pc:spChg>
        <pc:spChg chg="mod">
          <ac:chgData name="Thiago Henrique Gomes Panini" userId="cc6a5c77081c362d" providerId="LiveId" clId="{F97895CD-4F64-4CAC-B5BD-4DB4944F3D08}" dt="2023-02-04T20:50:09.274" v="210"/>
          <ac:spMkLst>
            <pc:docMk/>
            <pc:sldMk cId="1734139880" sldId="280"/>
            <ac:spMk id="61" creationId="{F16D6C5C-AEF6-EDCF-43C9-D601EAEF0AE9}"/>
          </ac:spMkLst>
        </pc:spChg>
        <pc:spChg chg="mod">
          <ac:chgData name="Thiago Henrique Gomes Panini" userId="cc6a5c77081c362d" providerId="LiveId" clId="{F97895CD-4F64-4CAC-B5BD-4DB4944F3D08}" dt="2023-02-04T20:50:09.274" v="210"/>
          <ac:spMkLst>
            <pc:docMk/>
            <pc:sldMk cId="1734139880" sldId="280"/>
            <ac:spMk id="62" creationId="{07BC47D1-19D9-BC88-F3DB-D01610DE0AF2}"/>
          </ac:spMkLst>
        </pc:spChg>
        <pc:spChg chg="mod">
          <ac:chgData name="Thiago Henrique Gomes Panini" userId="cc6a5c77081c362d" providerId="LiveId" clId="{F97895CD-4F64-4CAC-B5BD-4DB4944F3D08}" dt="2023-02-04T20:50:09.274" v="210"/>
          <ac:spMkLst>
            <pc:docMk/>
            <pc:sldMk cId="1734139880" sldId="280"/>
            <ac:spMk id="63" creationId="{38F257FC-BBCC-C136-2FA1-28D393594A00}"/>
          </ac:spMkLst>
        </pc:spChg>
        <pc:spChg chg="mod">
          <ac:chgData name="Thiago Henrique Gomes Panini" userId="cc6a5c77081c362d" providerId="LiveId" clId="{F97895CD-4F64-4CAC-B5BD-4DB4944F3D08}" dt="2023-02-04T20:50:09.274" v="210"/>
          <ac:spMkLst>
            <pc:docMk/>
            <pc:sldMk cId="1734139880" sldId="280"/>
            <ac:spMk id="2048" creationId="{6F1B2AA7-13F7-19D1-6BAD-D6DA7392336A}"/>
          </ac:spMkLst>
        </pc:spChg>
        <pc:spChg chg="mod">
          <ac:chgData name="Thiago Henrique Gomes Panini" userId="cc6a5c77081c362d" providerId="LiveId" clId="{F97895CD-4F64-4CAC-B5BD-4DB4944F3D08}" dt="2023-02-04T20:50:09.274" v="210"/>
          <ac:spMkLst>
            <pc:docMk/>
            <pc:sldMk cId="1734139880" sldId="280"/>
            <ac:spMk id="2049" creationId="{72CA8603-A2E6-91B8-F3F1-C109A36E6162}"/>
          </ac:spMkLst>
        </pc:spChg>
        <pc:spChg chg="mod">
          <ac:chgData name="Thiago Henrique Gomes Panini" userId="cc6a5c77081c362d" providerId="LiveId" clId="{F97895CD-4F64-4CAC-B5BD-4DB4944F3D08}" dt="2023-02-04T20:50:09.274" v="210"/>
          <ac:spMkLst>
            <pc:docMk/>
            <pc:sldMk cId="1734139880" sldId="280"/>
            <ac:spMk id="2051" creationId="{73D8FE1E-BDEB-BB59-CC9C-FE4A524A599A}"/>
          </ac:spMkLst>
        </pc:spChg>
        <pc:spChg chg="mod">
          <ac:chgData name="Thiago Henrique Gomes Panini" userId="cc6a5c77081c362d" providerId="LiveId" clId="{F97895CD-4F64-4CAC-B5BD-4DB4944F3D08}" dt="2023-02-04T20:50:09.274" v="210"/>
          <ac:spMkLst>
            <pc:docMk/>
            <pc:sldMk cId="1734139880" sldId="280"/>
            <ac:spMk id="2053" creationId="{3DAD02FA-E2D5-000B-65CC-21BEE6AF41D1}"/>
          </ac:spMkLst>
        </pc:spChg>
        <pc:spChg chg="mod">
          <ac:chgData name="Thiago Henrique Gomes Panini" userId="cc6a5c77081c362d" providerId="LiveId" clId="{F97895CD-4F64-4CAC-B5BD-4DB4944F3D08}" dt="2023-02-04T20:50:09.274" v="210"/>
          <ac:spMkLst>
            <pc:docMk/>
            <pc:sldMk cId="1734139880" sldId="280"/>
            <ac:spMk id="2054" creationId="{F6C20D9E-AB1C-2CA6-DDB2-57CA204D7D46}"/>
          </ac:spMkLst>
        </pc:spChg>
        <pc:spChg chg="mod">
          <ac:chgData name="Thiago Henrique Gomes Panini" userId="cc6a5c77081c362d" providerId="LiveId" clId="{F97895CD-4F64-4CAC-B5BD-4DB4944F3D08}" dt="2023-02-04T20:50:09.274" v="210"/>
          <ac:spMkLst>
            <pc:docMk/>
            <pc:sldMk cId="1734139880" sldId="280"/>
            <ac:spMk id="2055" creationId="{CDE9A0BF-82DD-F9D6-DF61-A4035E7494FA}"/>
          </ac:spMkLst>
        </pc:spChg>
        <pc:spChg chg="mod">
          <ac:chgData name="Thiago Henrique Gomes Panini" userId="cc6a5c77081c362d" providerId="LiveId" clId="{F97895CD-4F64-4CAC-B5BD-4DB4944F3D08}" dt="2023-02-04T20:50:09.274" v="210"/>
          <ac:spMkLst>
            <pc:docMk/>
            <pc:sldMk cId="1734139880" sldId="280"/>
            <ac:spMk id="2056" creationId="{05DC581D-C880-3DBE-CF0E-F14E2714E577}"/>
          </ac:spMkLst>
        </pc:spChg>
        <pc:spChg chg="mod">
          <ac:chgData name="Thiago Henrique Gomes Panini" userId="cc6a5c77081c362d" providerId="LiveId" clId="{F97895CD-4F64-4CAC-B5BD-4DB4944F3D08}" dt="2023-02-04T20:50:09.274" v="210"/>
          <ac:spMkLst>
            <pc:docMk/>
            <pc:sldMk cId="1734139880" sldId="280"/>
            <ac:spMk id="2057" creationId="{230DB483-D03E-D4B6-5E8A-EA37762F1496}"/>
          </ac:spMkLst>
        </pc:spChg>
        <pc:spChg chg="mod">
          <ac:chgData name="Thiago Henrique Gomes Panini" userId="cc6a5c77081c362d" providerId="LiveId" clId="{F97895CD-4F64-4CAC-B5BD-4DB4944F3D08}" dt="2023-02-04T20:50:09.274" v="210"/>
          <ac:spMkLst>
            <pc:docMk/>
            <pc:sldMk cId="1734139880" sldId="280"/>
            <ac:spMk id="2058" creationId="{092CB4E6-3B4F-A45D-7B5F-7A020791BE1A}"/>
          </ac:spMkLst>
        </pc:spChg>
        <pc:spChg chg="mod">
          <ac:chgData name="Thiago Henrique Gomes Panini" userId="cc6a5c77081c362d" providerId="LiveId" clId="{F97895CD-4F64-4CAC-B5BD-4DB4944F3D08}" dt="2023-02-04T20:50:09.274" v="210"/>
          <ac:spMkLst>
            <pc:docMk/>
            <pc:sldMk cId="1734139880" sldId="280"/>
            <ac:spMk id="2059" creationId="{F07CB3ED-D011-B670-1FCC-F1BF24AA61D8}"/>
          </ac:spMkLst>
        </pc:spChg>
        <pc:spChg chg="mod">
          <ac:chgData name="Thiago Henrique Gomes Panini" userId="cc6a5c77081c362d" providerId="LiveId" clId="{F97895CD-4F64-4CAC-B5BD-4DB4944F3D08}" dt="2023-02-04T20:50:09.274" v="210"/>
          <ac:spMkLst>
            <pc:docMk/>
            <pc:sldMk cId="1734139880" sldId="280"/>
            <ac:spMk id="2060" creationId="{E8810006-924A-3B41-D073-9BB1B4C05B39}"/>
          </ac:spMkLst>
        </pc:spChg>
        <pc:spChg chg="mod">
          <ac:chgData name="Thiago Henrique Gomes Panini" userId="cc6a5c77081c362d" providerId="LiveId" clId="{F97895CD-4F64-4CAC-B5BD-4DB4944F3D08}" dt="2023-02-04T20:50:09.274" v="210"/>
          <ac:spMkLst>
            <pc:docMk/>
            <pc:sldMk cId="1734139880" sldId="280"/>
            <ac:spMk id="2061" creationId="{709E2AC1-2A37-DB80-9A6B-5A028FD61040}"/>
          </ac:spMkLst>
        </pc:spChg>
        <pc:spChg chg="add del mod ord">
          <ac:chgData name="Thiago Henrique Gomes Panini" userId="cc6a5c77081c362d" providerId="LiveId" clId="{F97895CD-4F64-4CAC-B5BD-4DB4944F3D08}" dt="2023-02-04T20:50:35.803" v="217" actId="478"/>
          <ac:spMkLst>
            <pc:docMk/>
            <pc:sldMk cId="1734139880" sldId="280"/>
            <ac:spMk id="2062" creationId="{80E85510-12B5-9B76-FCC4-B366F40FFBE3}"/>
          </ac:spMkLst>
        </pc:spChg>
        <pc:spChg chg="add del mod">
          <ac:chgData name="Thiago Henrique Gomes Panini" userId="cc6a5c77081c362d" providerId="LiveId" clId="{F97895CD-4F64-4CAC-B5BD-4DB4944F3D08}" dt="2023-02-04T20:58:16.135" v="300" actId="478"/>
          <ac:spMkLst>
            <pc:docMk/>
            <pc:sldMk cId="1734139880" sldId="280"/>
            <ac:spMk id="2063" creationId="{2A637A38-74A2-82C6-F609-146125788E28}"/>
          </ac:spMkLst>
        </pc:spChg>
        <pc:spChg chg="add mod ord">
          <ac:chgData name="Thiago Henrique Gomes Panini" userId="cc6a5c77081c362d" providerId="LiveId" clId="{F97895CD-4F64-4CAC-B5BD-4DB4944F3D08}" dt="2023-02-10T20:03:21.220" v="774" actId="14100"/>
          <ac:spMkLst>
            <pc:docMk/>
            <pc:sldMk cId="1734139880" sldId="280"/>
            <ac:spMk id="2068" creationId="{070E2FAD-B2A3-688A-6116-79B46759AF2E}"/>
          </ac:spMkLst>
        </pc:spChg>
        <pc:grpChg chg="del">
          <ac:chgData name="Thiago Henrique Gomes Panini" userId="cc6a5c77081c362d" providerId="LiveId" clId="{F97895CD-4F64-4CAC-B5BD-4DB4944F3D08}" dt="2023-02-04T20:50:08.948" v="209" actId="478"/>
          <ac:grpSpMkLst>
            <pc:docMk/>
            <pc:sldMk cId="1734139880" sldId="280"/>
            <ac:grpSpMk id="2" creationId="{69EC6955-AAA9-1721-33AA-248BAA3D02C6}"/>
          </ac:grpSpMkLst>
        </pc:grpChg>
        <pc:grpChg chg="add mod">
          <ac:chgData name="Thiago Henrique Gomes Panini" userId="cc6a5c77081c362d" providerId="LiveId" clId="{F97895CD-4F64-4CAC-B5BD-4DB4944F3D08}" dt="2023-02-04T20:50:09.274" v="210"/>
          <ac:grpSpMkLst>
            <pc:docMk/>
            <pc:sldMk cId="1734139880" sldId="280"/>
            <ac:grpSpMk id="41" creationId="{1F4427A0-DBDA-5BF3-0D84-638D97F7FBA8}"/>
          </ac:grpSpMkLst>
        </pc:grpChg>
        <pc:grpChg chg="mod">
          <ac:chgData name="Thiago Henrique Gomes Panini" userId="cc6a5c77081c362d" providerId="LiveId" clId="{F97895CD-4F64-4CAC-B5BD-4DB4944F3D08}" dt="2023-02-04T20:50:09.274" v="210"/>
          <ac:grpSpMkLst>
            <pc:docMk/>
            <pc:sldMk cId="1734139880" sldId="280"/>
            <ac:grpSpMk id="44" creationId="{681D7C5C-90C1-FF37-C99A-FF32556FBB35}"/>
          </ac:grpSpMkLst>
        </pc:grpChg>
        <pc:grpChg chg="mod">
          <ac:chgData name="Thiago Henrique Gomes Panini" userId="cc6a5c77081c362d" providerId="LiveId" clId="{F97895CD-4F64-4CAC-B5BD-4DB4944F3D08}" dt="2023-02-04T20:50:09.274" v="210"/>
          <ac:grpSpMkLst>
            <pc:docMk/>
            <pc:sldMk cId="1734139880" sldId="280"/>
            <ac:grpSpMk id="2052" creationId="{8A54D304-6D8B-B186-C6FD-97B806CC5344}"/>
          </ac:grpSpMkLst>
        </pc:grpChg>
        <pc:picChg chg="del">
          <ac:chgData name="Thiago Henrique Gomes Panini" userId="cc6a5c77081c362d" providerId="LiveId" clId="{F97895CD-4F64-4CAC-B5BD-4DB4944F3D08}" dt="2023-02-04T20:47:07.899" v="202" actId="478"/>
          <ac:picMkLst>
            <pc:docMk/>
            <pc:sldMk cId="1734139880" sldId="280"/>
            <ac:picMk id="3" creationId="{3BB55DE1-6A1E-82F1-CD8B-8FA214412C6F}"/>
          </ac:picMkLst>
        </pc:picChg>
        <pc:picChg chg="add del mod">
          <ac:chgData name="Thiago Henrique Gomes Panini" userId="cc6a5c77081c362d" providerId="LiveId" clId="{F97895CD-4F64-4CAC-B5BD-4DB4944F3D08}" dt="2023-02-04T20:47:11.859" v="204" actId="478"/>
          <ac:picMkLst>
            <pc:docMk/>
            <pc:sldMk cId="1734139880" sldId="280"/>
            <ac:picMk id="5" creationId="{B0AF8108-7A05-76A4-39D5-DE16C652BF81}"/>
          </ac:picMkLst>
        </pc:picChg>
        <pc:picChg chg="mod">
          <ac:chgData name="Thiago Henrique Gomes Panini" userId="cc6a5c77081c362d" providerId="LiveId" clId="{F97895CD-4F64-4CAC-B5BD-4DB4944F3D08}" dt="2023-02-04T20:50:09.274" v="210"/>
          <ac:picMkLst>
            <pc:docMk/>
            <pc:sldMk cId="1734139880" sldId="280"/>
            <ac:picMk id="45" creationId="{94120CF9-EFBE-B7CC-651F-D78C68AE9B31}"/>
          </ac:picMkLst>
        </pc:picChg>
        <pc:picChg chg="add del mod">
          <ac:chgData name="Thiago Henrique Gomes Panini" userId="cc6a5c77081c362d" providerId="LiveId" clId="{F97895CD-4F64-4CAC-B5BD-4DB4944F3D08}" dt="2023-02-04T20:58:14.644" v="299" actId="478"/>
          <ac:picMkLst>
            <pc:docMk/>
            <pc:sldMk cId="1734139880" sldId="280"/>
            <ac:picMk id="2050" creationId="{37254FB4-1B3E-3B7E-C7CF-34303C4D1DF2}"/>
          </ac:picMkLst>
        </pc:picChg>
        <pc:picChg chg="add del mod">
          <ac:chgData name="Thiago Henrique Gomes Panini" userId="cc6a5c77081c362d" providerId="LiveId" clId="{F97895CD-4F64-4CAC-B5BD-4DB4944F3D08}" dt="2023-02-04T20:58:21.630" v="305"/>
          <ac:picMkLst>
            <pc:docMk/>
            <pc:sldMk cId="1734139880" sldId="280"/>
            <ac:picMk id="2065" creationId="{95B55A9A-164D-CC2C-E8D4-ED9416D26B70}"/>
          </ac:picMkLst>
        </pc:picChg>
        <pc:picChg chg="add mod ord modCrop">
          <ac:chgData name="Thiago Henrique Gomes Panini" userId="cc6a5c77081c362d" providerId="LiveId" clId="{F97895CD-4F64-4CAC-B5BD-4DB4944F3D08}" dt="2023-02-04T20:59:08.027" v="317" actId="167"/>
          <ac:picMkLst>
            <pc:docMk/>
            <pc:sldMk cId="1734139880" sldId="280"/>
            <ac:picMk id="2067" creationId="{E8770DEE-1A1D-0EFF-DBF7-DD2E7CB72C4A}"/>
          </ac:picMkLst>
        </pc:picChg>
      </pc:sldChg>
      <pc:sldChg chg="addSp delSp modSp add del mod">
        <pc:chgData name="Thiago Henrique Gomes Panini" userId="cc6a5c77081c362d" providerId="LiveId" clId="{F97895CD-4F64-4CAC-B5BD-4DB4944F3D08}" dt="2023-02-04T20:55:23.386" v="269" actId="47"/>
        <pc:sldMkLst>
          <pc:docMk/>
          <pc:sldMk cId="1901519529" sldId="281"/>
        </pc:sldMkLst>
        <pc:spChg chg="add mod">
          <ac:chgData name="Thiago Henrique Gomes Panini" userId="cc6a5c77081c362d" providerId="LiveId" clId="{F97895CD-4F64-4CAC-B5BD-4DB4944F3D08}" dt="2023-02-04T20:54:14.034" v="260"/>
          <ac:spMkLst>
            <pc:docMk/>
            <pc:sldMk cId="1901519529" sldId="281"/>
            <ac:spMk id="2" creationId="{4CA93A80-CCA4-13A5-1629-FF603FEAA582}"/>
          </ac:spMkLst>
        </pc:spChg>
        <pc:spChg chg="mod">
          <ac:chgData name="Thiago Henrique Gomes Panini" userId="cc6a5c77081c362d" providerId="LiveId" clId="{F97895CD-4F64-4CAC-B5BD-4DB4944F3D08}" dt="2023-02-04T20:53:29.514" v="251" actId="1076"/>
          <ac:spMkLst>
            <pc:docMk/>
            <pc:sldMk cId="1901519529" sldId="281"/>
            <ac:spMk id="42" creationId="{9C3C69A9-480E-553E-63AB-DA0633FAC3BD}"/>
          </ac:spMkLst>
        </pc:spChg>
        <pc:spChg chg="mod">
          <ac:chgData name="Thiago Henrique Gomes Panini" userId="cc6a5c77081c362d" providerId="LiveId" clId="{F97895CD-4F64-4CAC-B5BD-4DB4944F3D08}" dt="2023-02-04T20:53:29.514" v="251" actId="1076"/>
          <ac:spMkLst>
            <pc:docMk/>
            <pc:sldMk cId="1901519529" sldId="281"/>
            <ac:spMk id="43" creationId="{91BE2E0F-0CCE-CCC5-FBA7-CC19B89533F3}"/>
          </ac:spMkLst>
        </pc:spChg>
        <pc:spChg chg="mod">
          <ac:chgData name="Thiago Henrique Gomes Panini" userId="cc6a5c77081c362d" providerId="LiveId" clId="{F97895CD-4F64-4CAC-B5BD-4DB4944F3D08}" dt="2023-02-04T20:53:29.514" v="251" actId="1076"/>
          <ac:spMkLst>
            <pc:docMk/>
            <pc:sldMk cId="1901519529" sldId="281"/>
            <ac:spMk id="46" creationId="{1C99335D-1864-B27F-7796-D6E086642038}"/>
          </ac:spMkLst>
        </pc:spChg>
        <pc:spChg chg="mod">
          <ac:chgData name="Thiago Henrique Gomes Panini" userId="cc6a5c77081c362d" providerId="LiveId" clId="{F97895CD-4F64-4CAC-B5BD-4DB4944F3D08}" dt="2023-02-04T20:53:29.514" v="251" actId="1076"/>
          <ac:spMkLst>
            <pc:docMk/>
            <pc:sldMk cId="1901519529" sldId="281"/>
            <ac:spMk id="47" creationId="{39D07370-EBDA-0B8A-8EAC-2DDDE83CC96B}"/>
          </ac:spMkLst>
        </pc:spChg>
        <pc:spChg chg="mod">
          <ac:chgData name="Thiago Henrique Gomes Panini" userId="cc6a5c77081c362d" providerId="LiveId" clId="{F97895CD-4F64-4CAC-B5BD-4DB4944F3D08}" dt="2023-02-04T20:53:29.514" v="251" actId="1076"/>
          <ac:spMkLst>
            <pc:docMk/>
            <pc:sldMk cId="1901519529" sldId="281"/>
            <ac:spMk id="48" creationId="{CB26E079-AD30-D699-48E4-38A22D329E32}"/>
          </ac:spMkLst>
        </pc:spChg>
        <pc:spChg chg="mod">
          <ac:chgData name="Thiago Henrique Gomes Panini" userId="cc6a5c77081c362d" providerId="LiveId" clId="{F97895CD-4F64-4CAC-B5BD-4DB4944F3D08}" dt="2023-02-04T20:53:29.514" v="251" actId="1076"/>
          <ac:spMkLst>
            <pc:docMk/>
            <pc:sldMk cId="1901519529" sldId="281"/>
            <ac:spMk id="49" creationId="{393D28F3-C7E6-AED4-5A68-07EE8B2541F6}"/>
          </ac:spMkLst>
        </pc:spChg>
        <pc:spChg chg="mod">
          <ac:chgData name="Thiago Henrique Gomes Panini" userId="cc6a5c77081c362d" providerId="LiveId" clId="{F97895CD-4F64-4CAC-B5BD-4DB4944F3D08}" dt="2023-02-04T20:53:29.514" v="251" actId="1076"/>
          <ac:spMkLst>
            <pc:docMk/>
            <pc:sldMk cId="1901519529" sldId="281"/>
            <ac:spMk id="50" creationId="{1E2E2210-B732-4344-FB1A-501D286CFD6B}"/>
          </ac:spMkLst>
        </pc:spChg>
        <pc:spChg chg="mod">
          <ac:chgData name="Thiago Henrique Gomes Panini" userId="cc6a5c77081c362d" providerId="LiveId" clId="{F97895CD-4F64-4CAC-B5BD-4DB4944F3D08}" dt="2023-02-04T20:53:29.514" v="251" actId="1076"/>
          <ac:spMkLst>
            <pc:docMk/>
            <pc:sldMk cId="1901519529" sldId="281"/>
            <ac:spMk id="51" creationId="{0B0E6FCB-D527-14EB-E080-19A274AE0586}"/>
          </ac:spMkLst>
        </pc:spChg>
        <pc:spChg chg="mod">
          <ac:chgData name="Thiago Henrique Gomes Panini" userId="cc6a5c77081c362d" providerId="LiveId" clId="{F97895CD-4F64-4CAC-B5BD-4DB4944F3D08}" dt="2023-02-04T20:53:29.514" v="251" actId="1076"/>
          <ac:spMkLst>
            <pc:docMk/>
            <pc:sldMk cId="1901519529" sldId="281"/>
            <ac:spMk id="52" creationId="{CD550963-C23E-D193-63C2-5105B55064CE}"/>
          </ac:spMkLst>
        </pc:spChg>
        <pc:spChg chg="mod">
          <ac:chgData name="Thiago Henrique Gomes Panini" userId="cc6a5c77081c362d" providerId="LiveId" clId="{F97895CD-4F64-4CAC-B5BD-4DB4944F3D08}" dt="2023-02-04T20:53:29.514" v="251" actId="1076"/>
          <ac:spMkLst>
            <pc:docMk/>
            <pc:sldMk cId="1901519529" sldId="281"/>
            <ac:spMk id="53" creationId="{B49E6853-F8BA-DE96-A73E-3882C7D0934B}"/>
          </ac:spMkLst>
        </pc:spChg>
        <pc:spChg chg="mod">
          <ac:chgData name="Thiago Henrique Gomes Panini" userId="cc6a5c77081c362d" providerId="LiveId" clId="{F97895CD-4F64-4CAC-B5BD-4DB4944F3D08}" dt="2023-02-04T20:53:29.514" v="251" actId="1076"/>
          <ac:spMkLst>
            <pc:docMk/>
            <pc:sldMk cId="1901519529" sldId="281"/>
            <ac:spMk id="54" creationId="{6C487840-A310-57E6-2062-CD18813B301A}"/>
          </ac:spMkLst>
        </pc:spChg>
        <pc:spChg chg="mod">
          <ac:chgData name="Thiago Henrique Gomes Panini" userId="cc6a5c77081c362d" providerId="LiveId" clId="{F97895CD-4F64-4CAC-B5BD-4DB4944F3D08}" dt="2023-02-04T20:53:29.514" v="251" actId="1076"/>
          <ac:spMkLst>
            <pc:docMk/>
            <pc:sldMk cId="1901519529" sldId="281"/>
            <ac:spMk id="55" creationId="{87841A40-5AF8-CCC3-275E-750A4B311617}"/>
          </ac:spMkLst>
        </pc:spChg>
        <pc:spChg chg="mod">
          <ac:chgData name="Thiago Henrique Gomes Panini" userId="cc6a5c77081c362d" providerId="LiveId" clId="{F97895CD-4F64-4CAC-B5BD-4DB4944F3D08}" dt="2023-02-04T20:53:29.514" v="251" actId="1076"/>
          <ac:spMkLst>
            <pc:docMk/>
            <pc:sldMk cId="1901519529" sldId="281"/>
            <ac:spMk id="56" creationId="{65505AD8-890D-D110-21EA-66C0FA17220D}"/>
          </ac:spMkLst>
        </pc:spChg>
        <pc:spChg chg="mod">
          <ac:chgData name="Thiago Henrique Gomes Panini" userId="cc6a5c77081c362d" providerId="LiveId" clId="{F97895CD-4F64-4CAC-B5BD-4DB4944F3D08}" dt="2023-02-04T20:53:29.514" v="251" actId="1076"/>
          <ac:spMkLst>
            <pc:docMk/>
            <pc:sldMk cId="1901519529" sldId="281"/>
            <ac:spMk id="57" creationId="{E5365302-C9E8-8979-B443-293DA3CF542D}"/>
          </ac:spMkLst>
        </pc:spChg>
        <pc:spChg chg="mod">
          <ac:chgData name="Thiago Henrique Gomes Panini" userId="cc6a5c77081c362d" providerId="LiveId" clId="{F97895CD-4F64-4CAC-B5BD-4DB4944F3D08}" dt="2023-02-04T20:53:29.514" v="251" actId="1076"/>
          <ac:spMkLst>
            <pc:docMk/>
            <pc:sldMk cId="1901519529" sldId="281"/>
            <ac:spMk id="58" creationId="{C486F1C3-CDA1-B9C8-BED8-B7F24350B6BF}"/>
          </ac:spMkLst>
        </pc:spChg>
        <pc:spChg chg="mod">
          <ac:chgData name="Thiago Henrique Gomes Panini" userId="cc6a5c77081c362d" providerId="LiveId" clId="{F97895CD-4F64-4CAC-B5BD-4DB4944F3D08}" dt="2023-02-04T20:53:29.514" v="251" actId="1076"/>
          <ac:spMkLst>
            <pc:docMk/>
            <pc:sldMk cId="1901519529" sldId="281"/>
            <ac:spMk id="59" creationId="{9D9280DD-7C49-45D6-14C6-B51BC904050C}"/>
          </ac:spMkLst>
        </pc:spChg>
        <pc:spChg chg="mod">
          <ac:chgData name="Thiago Henrique Gomes Panini" userId="cc6a5c77081c362d" providerId="LiveId" clId="{F97895CD-4F64-4CAC-B5BD-4DB4944F3D08}" dt="2023-02-04T20:53:29.514" v="251" actId="1076"/>
          <ac:spMkLst>
            <pc:docMk/>
            <pc:sldMk cId="1901519529" sldId="281"/>
            <ac:spMk id="60" creationId="{B9905E77-60C8-08BE-C850-8FCDDDB00BB4}"/>
          </ac:spMkLst>
        </pc:spChg>
        <pc:spChg chg="mod">
          <ac:chgData name="Thiago Henrique Gomes Panini" userId="cc6a5c77081c362d" providerId="LiveId" clId="{F97895CD-4F64-4CAC-B5BD-4DB4944F3D08}" dt="2023-02-04T20:53:29.514" v="251" actId="1076"/>
          <ac:spMkLst>
            <pc:docMk/>
            <pc:sldMk cId="1901519529" sldId="281"/>
            <ac:spMk id="61" creationId="{F16D6C5C-AEF6-EDCF-43C9-D601EAEF0AE9}"/>
          </ac:spMkLst>
        </pc:spChg>
        <pc:spChg chg="mod">
          <ac:chgData name="Thiago Henrique Gomes Panini" userId="cc6a5c77081c362d" providerId="LiveId" clId="{F97895CD-4F64-4CAC-B5BD-4DB4944F3D08}" dt="2023-02-04T20:53:29.514" v="251" actId="1076"/>
          <ac:spMkLst>
            <pc:docMk/>
            <pc:sldMk cId="1901519529" sldId="281"/>
            <ac:spMk id="62" creationId="{07BC47D1-19D9-BC88-F3DB-D01610DE0AF2}"/>
          </ac:spMkLst>
        </pc:spChg>
        <pc:spChg chg="mod">
          <ac:chgData name="Thiago Henrique Gomes Panini" userId="cc6a5c77081c362d" providerId="LiveId" clId="{F97895CD-4F64-4CAC-B5BD-4DB4944F3D08}" dt="2023-02-04T20:53:29.514" v="251" actId="1076"/>
          <ac:spMkLst>
            <pc:docMk/>
            <pc:sldMk cId="1901519529" sldId="281"/>
            <ac:spMk id="63" creationId="{38F257FC-BBCC-C136-2FA1-28D393594A00}"/>
          </ac:spMkLst>
        </pc:spChg>
        <pc:spChg chg="mod">
          <ac:chgData name="Thiago Henrique Gomes Panini" userId="cc6a5c77081c362d" providerId="LiveId" clId="{F97895CD-4F64-4CAC-B5BD-4DB4944F3D08}" dt="2023-02-04T20:53:29.514" v="251" actId="1076"/>
          <ac:spMkLst>
            <pc:docMk/>
            <pc:sldMk cId="1901519529" sldId="281"/>
            <ac:spMk id="2048" creationId="{6F1B2AA7-13F7-19D1-6BAD-D6DA7392336A}"/>
          </ac:spMkLst>
        </pc:spChg>
        <pc:spChg chg="mod">
          <ac:chgData name="Thiago Henrique Gomes Panini" userId="cc6a5c77081c362d" providerId="LiveId" clId="{F97895CD-4F64-4CAC-B5BD-4DB4944F3D08}" dt="2023-02-04T20:53:29.514" v="251" actId="1076"/>
          <ac:spMkLst>
            <pc:docMk/>
            <pc:sldMk cId="1901519529" sldId="281"/>
            <ac:spMk id="2049" creationId="{72CA8603-A2E6-91B8-F3F1-C109A36E6162}"/>
          </ac:spMkLst>
        </pc:spChg>
        <pc:spChg chg="mod">
          <ac:chgData name="Thiago Henrique Gomes Panini" userId="cc6a5c77081c362d" providerId="LiveId" clId="{F97895CD-4F64-4CAC-B5BD-4DB4944F3D08}" dt="2023-02-04T20:53:29.514" v="251" actId="1076"/>
          <ac:spMkLst>
            <pc:docMk/>
            <pc:sldMk cId="1901519529" sldId="281"/>
            <ac:spMk id="2051" creationId="{73D8FE1E-BDEB-BB59-CC9C-FE4A524A599A}"/>
          </ac:spMkLst>
        </pc:spChg>
        <pc:spChg chg="mod">
          <ac:chgData name="Thiago Henrique Gomes Panini" userId="cc6a5c77081c362d" providerId="LiveId" clId="{F97895CD-4F64-4CAC-B5BD-4DB4944F3D08}" dt="2023-02-04T20:53:29.514" v="251" actId="1076"/>
          <ac:spMkLst>
            <pc:docMk/>
            <pc:sldMk cId="1901519529" sldId="281"/>
            <ac:spMk id="2053" creationId="{3DAD02FA-E2D5-000B-65CC-21BEE6AF41D1}"/>
          </ac:spMkLst>
        </pc:spChg>
        <pc:spChg chg="mod">
          <ac:chgData name="Thiago Henrique Gomes Panini" userId="cc6a5c77081c362d" providerId="LiveId" clId="{F97895CD-4F64-4CAC-B5BD-4DB4944F3D08}" dt="2023-02-04T20:53:29.514" v="251" actId="1076"/>
          <ac:spMkLst>
            <pc:docMk/>
            <pc:sldMk cId="1901519529" sldId="281"/>
            <ac:spMk id="2054" creationId="{F6C20D9E-AB1C-2CA6-DDB2-57CA204D7D46}"/>
          </ac:spMkLst>
        </pc:spChg>
        <pc:spChg chg="mod">
          <ac:chgData name="Thiago Henrique Gomes Panini" userId="cc6a5c77081c362d" providerId="LiveId" clId="{F97895CD-4F64-4CAC-B5BD-4DB4944F3D08}" dt="2023-02-04T20:53:29.514" v="251" actId="1076"/>
          <ac:spMkLst>
            <pc:docMk/>
            <pc:sldMk cId="1901519529" sldId="281"/>
            <ac:spMk id="2055" creationId="{CDE9A0BF-82DD-F9D6-DF61-A4035E7494FA}"/>
          </ac:spMkLst>
        </pc:spChg>
        <pc:spChg chg="mod">
          <ac:chgData name="Thiago Henrique Gomes Panini" userId="cc6a5c77081c362d" providerId="LiveId" clId="{F97895CD-4F64-4CAC-B5BD-4DB4944F3D08}" dt="2023-02-04T20:53:29.514" v="251" actId="1076"/>
          <ac:spMkLst>
            <pc:docMk/>
            <pc:sldMk cId="1901519529" sldId="281"/>
            <ac:spMk id="2056" creationId="{05DC581D-C880-3DBE-CF0E-F14E2714E577}"/>
          </ac:spMkLst>
        </pc:spChg>
        <pc:spChg chg="mod">
          <ac:chgData name="Thiago Henrique Gomes Panini" userId="cc6a5c77081c362d" providerId="LiveId" clId="{F97895CD-4F64-4CAC-B5BD-4DB4944F3D08}" dt="2023-02-04T20:53:29.514" v="251" actId="1076"/>
          <ac:spMkLst>
            <pc:docMk/>
            <pc:sldMk cId="1901519529" sldId="281"/>
            <ac:spMk id="2057" creationId="{230DB483-D03E-D4B6-5E8A-EA37762F1496}"/>
          </ac:spMkLst>
        </pc:spChg>
        <pc:spChg chg="mod">
          <ac:chgData name="Thiago Henrique Gomes Panini" userId="cc6a5c77081c362d" providerId="LiveId" clId="{F97895CD-4F64-4CAC-B5BD-4DB4944F3D08}" dt="2023-02-04T20:53:29.514" v="251" actId="1076"/>
          <ac:spMkLst>
            <pc:docMk/>
            <pc:sldMk cId="1901519529" sldId="281"/>
            <ac:spMk id="2058" creationId="{092CB4E6-3B4F-A45D-7B5F-7A020791BE1A}"/>
          </ac:spMkLst>
        </pc:spChg>
        <pc:spChg chg="mod">
          <ac:chgData name="Thiago Henrique Gomes Panini" userId="cc6a5c77081c362d" providerId="LiveId" clId="{F97895CD-4F64-4CAC-B5BD-4DB4944F3D08}" dt="2023-02-04T20:53:29.514" v="251" actId="1076"/>
          <ac:spMkLst>
            <pc:docMk/>
            <pc:sldMk cId="1901519529" sldId="281"/>
            <ac:spMk id="2059" creationId="{F07CB3ED-D011-B670-1FCC-F1BF24AA61D8}"/>
          </ac:spMkLst>
        </pc:spChg>
        <pc:spChg chg="mod">
          <ac:chgData name="Thiago Henrique Gomes Panini" userId="cc6a5c77081c362d" providerId="LiveId" clId="{F97895CD-4F64-4CAC-B5BD-4DB4944F3D08}" dt="2023-02-04T20:53:29.514" v="251" actId="1076"/>
          <ac:spMkLst>
            <pc:docMk/>
            <pc:sldMk cId="1901519529" sldId="281"/>
            <ac:spMk id="2060" creationId="{E8810006-924A-3B41-D073-9BB1B4C05B39}"/>
          </ac:spMkLst>
        </pc:spChg>
        <pc:spChg chg="mod">
          <ac:chgData name="Thiago Henrique Gomes Panini" userId="cc6a5c77081c362d" providerId="LiveId" clId="{F97895CD-4F64-4CAC-B5BD-4DB4944F3D08}" dt="2023-02-04T20:53:29.514" v="251" actId="1076"/>
          <ac:spMkLst>
            <pc:docMk/>
            <pc:sldMk cId="1901519529" sldId="281"/>
            <ac:spMk id="2061" creationId="{709E2AC1-2A37-DB80-9A6B-5A028FD61040}"/>
          </ac:spMkLst>
        </pc:spChg>
        <pc:spChg chg="mod ord">
          <ac:chgData name="Thiago Henrique Gomes Panini" userId="cc6a5c77081c362d" providerId="LiveId" clId="{F97895CD-4F64-4CAC-B5BD-4DB4944F3D08}" dt="2023-02-04T20:52:50.653" v="235" actId="167"/>
          <ac:spMkLst>
            <pc:docMk/>
            <pc:sldMk cId="1901519529" sldId="281"/>
            <ac:spMk id="2063" creationId="{2A637A38-74A2-82C6-F609-146125788E28}"/>
          </ac:spMkLst>
        </pc:spChg>
        <pc:grpChg chg="mod">
          <ac:chgData name="Thiago Henrique Gomes Panini" userId="cc6a5c77081c362d" providerId="LiveId" clId="{F97895CD-4F64-4CAC-B5BD-4DB4944F3D08}" dt="2023-02-04T20:54:19.633" v="261" actId="166"/>
          <ac:grpSpMkLst>
            <pc:docMk/>
            <pc:sldMk cId="1901519529" sldId="281"/>
            <ac:grpSpMk id="41" creationId="{1F4427A0-DBDA-5BF3-0D84-638D97F7FBA8}"/>
          </ac:grpSpMkLst>
        </pc:grpChg>
        <pc:grpChg chg="mod">
          <ac:chgData name="Thiago Henrique Gomes Panini" userId="cc6a5c77081c362d" providerId="LiveId" clId="{F97895CD-4F64-4CAC-B5BD-4DB4944F3D08}" dt="2023-02-04T20:53:29.514" v="251" actId="1076"/>
          <ac:grpSpMkLst>
            <pc:docMk/>
            <pc:sldMk cId="1901519529" sldId="281"/>
            <ac:grpSpMk id="44" creationId="{681D7C5C-90C1-FF37-C99A-FF32556FBB35}"/>
          </ac:grpSpMkLst>
        </pc:grpChg>
        <pc:grpChg chg="mod">
          <ac:chgData name="Thiago Henrique Gomes Panini" userId="cc6a5c77081c362d" providerId="LiveId" clId="{F97895CD-4F64-4CAC-B5BD-4DB4944F3D08}" dt="2023-02-04T20:53:29.514" v="251" actId="1076"/>
          <ac:grpSpMkLst>
            <pc:docMk/>
            <pc:sldMk cId="1901519529" sldId="281"/>
            <ac:grpSpMk id="2052" creationId="{8A54D304-6D8B-B186-C6FD-97B806CC5344}"/>
          </ac:grpSpMkLst>
        </pc:grpChg>
        <pc:picChg chg="add mod">
          <ac:chgData name="Thiago Henrique Gomes Panini" userId="cc6a5c77081c362d" providerId="LiveId" clId="{F97895CD-4F64-4CAC-B5BD-4DB4944F3D08}" dt="2023-02-04T20:54:37.231" v="264" actId="1076"/>
          <ac:picMkLst>
            <pc:docMk/>
            <pc:sldMk cId="1901519529" sldId="281"/>
            <ac:picMk id="3" creationId="{209DE745-A102-FBFA-0441-3D1B98E47B97}"/>
          </ac:picMkLst>
        </pc:picChg>
        <pc:picChg chg="mod">
          <ac:chgData name="Thiago Henrique Gomes Panini" userId="cc6a5c77081c362d" providerId="LiveId" clId="{F97895CD-4F64-4CAC-B5BD-4DB4944F3D08}" dt="2023-02-04T20:53:29.514" v="251" actId="1076"/>
          <ac:picMkLst>
            <pc:docMk/>
            <pc:sldMk cId="1901519529" sldId="281"/>
            <ac:picMk id="45" creationId="{94120CF9-EFBE-B7CC-651F-D78C68AE9B31}"/>
          </ac:picMkLst>
        </pc:picChg>
        <pc:picChg chg="del">
          <ac:chgData name="Thiago Henrique Gomes Panini" userId="cc6a5c77081c362d" providerId="LiveId" clId="{F97895CD-4F64-4CAC-B5BD-4DB4944F3D08}" dt="2023-02-04T20:51:45.429" v="225" actId="478"/>
          <ac:picMkLst>
            <pc:docMk/>
            <pc:sldMk cId="1901519529" sldId="281"/>
            <ac:picMk id="2050" creationId="{37254FB4-1B3E-3B7E-C7CF-34303C4D1DF2}"/>
          </ac:picMkLst>
        </pc:picChg>
        <pc:picChg chg="add del mod">
          <ac:chgData name="Thiago Henrique Gomes Panini" userId="cc6a5c77081c362d" providerId="LiveId" clId="{F97895CD-4F64-4CAC-B5BD-4DB4944F3D08}" dt="2023-02-04T20:54:29.798" v="262" actId="21"/>
          <ac:picMkLst>
            <pc:docMk/>
            <pc:sldMk cId="1901519529" sldId="281"/>
            <ac:picMk id="8194" creationId="{5ABB0D0D-DE4F-1D7F-A646-2BC35C3ABB33}"/>
          </ac:picMkLst>
        </pc:picChg>
      </pc:sldChg>
      <pc:sldChg chg="add del">
        <pc:chgData name="Thiago Henrique Gomes Panini" userId="cc6a5c77081c362d" providerId="LiveId" clId="{F97895CD-4F64-4CAC-B5BD-4DB4944F3D08}" dt="2023-02-04T21:04:37.457" v="394" actId="47"/>
        <pc:sldMkLst>
          <pc:docMk/>
          <pc:sldMk cId="2855705482" sldId="281"/>
        </pc:sldMkLst>
      </pc:sldChg>
      <pc:sldChg chg="addSp delSp modSp add del mod">
        <pc:chgData name="Thiago Henrique Gomes Panini" userId="cc6a5c77081c362d" providerId="LiveId" clId="{F97895CD-4F64-4CAC-B5BD-4DB4944F3D08}" dt="2023-02-04T20:55:25.293" v="270" actId="47"/>
        <pc:sldMkLst>
          <pc:docMk/>
          <pc:sldMk cId="1263357967" sldId="282"/>
        </pc:sldMkLst>
        <pc:spChg chg="del">
          <ac:chgData name="Thiago Henrique Gomes Panini" userId="cc6a5c77081c362d" providerId="LiveId" clId="{F97895CD-4F64-4CAC-B5BD-4DB4944F3D08}" dt="2023-02-04T20:53:55.970" v="254" actId="478"/>
          <ac:spMkLst>
            <pc:docMk/>
            <pc:sldMk cId="1263357967" sldId="282"/>
            <ac:spMk id="2063" creationId="{2A637A38-74A2-82C6-F609-146125788E28}"/>
          </ac:spMkLst>
        </pc:spChg>
        <pc:picChg chg="del">
          <ac:chgData name="Thiago Henrique Gomes Panini" userId="cc6a5c77081c362d" providerId="LiveId" clId="{F97895CD-4F64-4CAC-B5BD-4DB4944F3D08}" dt="2023-02-04T20:53:57.756" v="255" actId="478"/>
          <ac:picMkLst>
            <pc:docMk/>
            <pc:sldMk cId="1263357967" sldId="282"/>
            <ac:picMk id="8194" creationId="{5ABB0D0D-DE4F-1D7F-A646-2BC35C3ABB33}"/>
          </ac:picMkLst>
        </pc:picChg>
        <pc:picChg chg="add del mod">
          <ac:chgData name="Thiago Henrique Gomes Panini" userId="cc6a5c77081c362d" providerId="LiveId" clId="{F97895CD-4F64-4CAC-B5BD-4DB4944F3D08}" dt="2023-02-04T20:54:02.811" v="258" actId="478"/>
          <ac:picMkLst>
            <pc:docMk/>
            <pc:sldMk cId="1263357967" sldId="282"/>
            <ac:picMk id="9218" creationId="{61CDEE03-DA47-ECD4-4BD8-CAE2227B4543}"/>
          </ac:picMkLst>
        </pc:picChg>
      </pc:sldChg>
      <pc:sldChg chg="addSp delSp modSp add mod ord">
        <pc:chgData name="Thiago Henrique Gomes Panini" userId="cc6a5c77081c362d" providerId="LiveId" clId="{F97895CD-4F64-4CAC-B5BD-4DB4944F3D08}" dt="2023-02-04T21:02:01.955" v="361" actId="732"/>
        <pc:sldMkLst>
          <pc:docMk/>
          <pc:sldMk cId="1877217694" sldId="282"/>
        </pc:sldMkLst>
        <pc:picChg chg="del">
          <ac:chgData name="Thiago Henrique Gomes Panini" userId="cc6a5c77081c362d" providerId="LiveId" clId="{F97895CD-4F64-4CAC-B5BD-4DB4944F3D08}" dt="2023-02-04T21:01:17.332" v="346" actId="478"/>
          <ac:picMkLst>
            <pc:docMk/>
            <pc:sldMk cId="1877217694" sldId="282"/>
            <ac:picMk id="3" creationId="{3BB55DE1-6A1E-82F1-CD8B-8FA214412C6F}"/>
          </ac:picMkLst>
        </pc:picChg>
        <pc:picChg chg="add mod ord modCrop">
          <ac:chgData name="Thiago Henrique Gomes Panini" userId="cc6a5c77081c362d" providerId="LiveId" clId="{F97895CD-4F64-4CAC-B5BD-4DB4944F3D08}" dt="2023-02-04T21:02:01.955" v="361" actId="732"/>
          <ac:picMkLst>
            <pc:docMk/>
            <pc:sldMk cId="1877217694" sldId="282"/>
            <ac:picMk id="5" creationId="{E0B4EF64-4D75-7B9D-EB32-1DDC2843A9FE}"/>
          </ac:picMkLst>
        </pc:picChg>
      </pc:sldChg>
      <pc:sldChg chg="addSp delSp modSp add del mod">
        <pc:chgData name="Thiago Henrique Gomes Panini" userId="cc6a5c77081c362d" providerId="LiveId" clId="{F97895CD-4F64-4CAC-B5BD-4DB4944F3D08}" dt="2023-02-10T20:18:19.237" v="895" actId="47"/>
        <pc:sldMkLst>
          <pc:docMk/>
          <pc:sldMk cId="1289142518" sldId="283"/>
        </pc:sldMkLst>
        <pc:spChg chg="add del mod ord">
          <ac:chgData name="Thiago Henrique Gomes Panini" userId="cc6a5c77081c362d" providerId="LiveId" clId="{F97895CD-4F64-4CAC-B5BD-4DB4944F3D08}" dt="2023-02-05T22:24:38.634" v="439" actId="21"/>
          <ac:spMkLst>
            <pc:docMk/>
            <pc:sldMk cId="1289142518" sldId="283"/>
            <ac:spMk id="3" creationId="{FC6ADF5B-7057-11D0-8F1E-779EAB71AB81}"/>
          </ac:spMkLst>
        </pc:spChg>
        <pc:spChg chg="add del mod">
          <ac:chgData name="Thiago Henrique Gomes Panini" userId="cc6a5c77081c362d" providerId="LiveId" clId="{F97895CD-4F64-4CAC-B5BD-4DB4944F3D08}" dt="2023-02-10T19:55:04.046" v="469" actId="478"/>
          <ac:spMkLst>
            <pc:docMk/>
            <pc:sldMk cId="1289142518" sldId="283"/>
            <ac:spMk id="4" creationId="{9A92D47F-4996-375F-9E58-4076F2A8AB62}"/>
          </ac:spMkLst>
        </pc:spChg>
        <pc:spChg chg="add del mod">
          <ac:chgData name="Thiago Henrique Gomes Panini" userId="cc6a5c77081c362d" providerId="LiveId" clId="{F97895CD-4F64-4CAC-B5BD-4DB4944F3D08}" dt="2023-02-10T19:55:04.046" v="469" actId="478"/>
          <ac:spMkLst>
            <pc:docMk/>
            <pc:sldMk cId="1289142518" sldId="283"/>
            <ac:spMk id="5" creationId="{72D4049E-0126-FA75-EBA7-3E0EB4D305D5}"/>
          </ac:spMkLst>
        </pc:spChg>
        <pc:spChg chg="add del mod">
          <ac:chgData name="Thiago Henrique Gomes Panini" userId="cc6a5c77081c362d" providerId="LiveId" clId="{F97895CD-4F64-4CAC-B5BD-4DB4944F3D08}" dt="2023-02-10T19:55:04.046" v="469" actId="478"/>
          <ac:spMkLst>
            <pc:docMk/>
            <pc:sldMk cId="1289142518" sldId="283"/>
            <ac:spMk id="6" creationId="{BFB7D985-88F6-2F94-494E-DF74A19B4DB4}"/>
          </ac:spMkLst>
        </pc:spChg>
        <pc:spChg chg="add del mod">
          <ac:chgData name="Thiago Henrique Gomes Panini" userId="cc6a5c77081c362d" providerId="LiveId" clId="{F97895CD-4F64-4CAC-B5BD-4DB4944F3D08}" dt="2023-02-10T19:55:04.046" v="469" actId="478"/>
          <ac:spMkLst>
            <pc:docMk/>
            <pc:sldMk cId="1289142518" sldId="283"/>
            <ac:spMk id="7" creationId="{39CFE8A0-1328-E323-C967-C366C4394928}"/>
          </ac:spMkLst>
        </pc:spChg>
        <pc:spChg chg="add del mod">
          <ac:chgData name="Thiago Henrique Gomes Panini" userId="cc6a5c77081c362d" providerId="LiveId" clId="{F97895CD-4F64-4CAC-B5BD-4DB4944F3D08}" dt="2023-02-10T19:55:04.046" v="469" actId="478"/>
          <ac:spMkLst>
            <pc:docMk/>
            <pc:sldMk cId="1289142518" sldId="283"/>
            <ac:spMk id="8" creationId="{EFEF25E0-6DC5-6FA9-37F7-880362F495C7}"/>
          </ac:spMkLst>
        </pc:spChg>
        <pc:spChg chg="add del mod">
          <ac:chgData name="Thiago Henrique Gomes Panini" userId="cc6a5c77081c362d" providerId="LiveId" clId="{F97895CD-4F64-4CAC-B5BD-4DB4944F3D08}" dt="2023-02-10T19:55:04.046" v="469" actId="478"/>
          <ac:spMkLst>
            <pc:docMk/>
            <pc:sldMk cId="1289142518" sldId="283"/>
            <ac:spMk id="9" creationId="{7DEB0BE0-6998-9941-D98D-844AB3C907AD}"/>
          </ac:spMkLst>
        </pc:spChg>
        <pc:spChg chg="add del mod">
          <ac:chgData name="Thiago Henrique Gomes Panini" userId="cc6a5c77081c362d" providerId="LiveId" clId="{F97895CD-4F64-4CAC-B5BD-4DB4944F3D08}" dt="2023-02-10T19:55:04.046" v="469" actId="478"/>
          <ac:spMkLst>
            <pc:docMk/>
            <pc:sldMk cId="1289142518" sldId="283"/>
            <ac:spMk id="10" creationId="{8AF89F6C-FA1E-5842-0974-030606183E09}"/>
          </ac:spMkLst>
        </pc:spChg>
        <pc:spChg chg="add del mod">
          <ac:chgData name="Thiago Henrique Gomes Panini" userId="cc6a5c77081c362d" providerId="LiveId" clId="{F97895CD-4F64-4CAC-B5BD-4DB4944F3D08}" dt="2023-02-10T19:55:04.046" v="469" actId="478"/>
          <ac:spMkLst>
            <pc:docMk/>
            <pc:sldMk cId="1289142518" sldId="283"/>
            <ac:spMk id="11" creationId="{D524BC09-0667-9AA1-BC49-C56A556F71EB}"/>
          </ac:spMkLst>
        </pc:spChg>
        <pc:spChg chg="add del mod">
          <ac:chgData name="Thiago Henrique Gomes Panini" userId="cc6a5c77081c362d" providerId="LiveId" clId="{F97895CD-4F64-4CAC-B5BD-4DB4944F3D08}" dt="2023-02-10T19:55:04.046" v="469" actId="478"/>
          <ac:spMkLst>
            <pc:docMk/>
            <pc:sldMk cId="1289142518" sldId="283"/>
            <ac:spMk id="12" creationId="{FBD06AC7-BF4B-D327-A618-64D4055D39DA}"/>
          </ac:spMkLst>
        </pc:spChg>
        <pc:spChg chg="add del mod">
          <ac:chgData name="Thiago Henrique Gomes Panini" userId="cc6a5c77081c362d" providerId="LiveId" clId="{F97895CD-4F64-4CAC-B5BD-4DB4944F3D08}" dt="2023-02-10T19:55:04.046" v="469" actId="478"/>
          <ac:spMkLst>
            <pc:docMk/>
            <pc:sldMk cId="1289142518" sldId="283"/>
            <ac:spMk id="13" creationId="{6D1E8287-ECFA-833C-A08D-693502261273}"/>
          </ac:spMkLst>
        </pc:spChg>
        <pc:spChg chg="mod">
          <ac:chgData name="Thiago Henrique Gomes Panini" userId="cc6a5c77081c362d" providerId="LiveId" clId="{F97895CD-4F64-4CAC-B5BD-4DB4944F3D08}" dt="2023-02-10T19:56:16.099" v="483" actId="1076"/>
          <ac:spMkLst>
            <pc:docMk/>
            <pc:sldMk cId="1289142518" sldId="283"/>
            <ac:spMk id="14" creationId="{E4FD57D7-6510-145C-1051-34FD8AEC0B75}"/>
          </ac:spMkLst>
        </pc:spChg>
        <pc:spChg chg="mod">
          <ac:chgData name="Thiago Henrique Gomes Panini" userId="cc6a5c77081c362d" providerId="LiveId" clId="{F97895CD-4F64-4CAC-B5BD-4DB4944F3D08}" dt="2023-02-10T19:56:16.099" v="483" actId="1076"/>
          <ac:spMkLst>
            <pc:docMk/>
            <pc:sldMk cId="1289142518" sldId="283"/>
            <ac:spMk id="15" creationId="{1517BB2D-42E6-1053-DFC9-A4729A711313}"/>
          </ac:spMkLst>
        </pc:spChg>
        <pc:spChg chg="mod">
          <ac:chgData name="Thiago Henrique Gomes Panini" userId="cc6a5c77081c362d" providerId="LiveId" clId="{F97895CD-4F64-4CAC-B5BD-4DB4944F3D08}" dt="2023-02-10T19:56:16.099" v="483" actId="1076"/>
          <ac:spMkLst>
            <pc:docMk/>
            <pc:sldMk cId="1289142518" sldId="283"/>
            <ac:spMk id="18" creationId="{C6793B69-0CE0-F398-9134-FACFD8C138B7}"/>
          </ac:spMkLst>
        </pc:spChg>
        <pc:spChg chg="mod">
          <ac:chgData name="Thiago Henrique Gomes Panini" userId="cc6a5c77081c362d" providerId="LiveId" clId="{F97895CD-4F64-4CAC-B5BD-4DB4944F3D08}" dt="2023-02-10T19:56:16.099" v="483" actId="1076"/>
          <ac:spMkLst>
            <pc:docMk/>
            <pc:sldMk cId="1289142518" sldId="283"/>
            <ac:spMk id="19" creationId="{62DBE44E-249F-02FA-51AC-443BADDCA210}"/>
          </ac:spMkLst>
        </pc:spChg>
        <pc:spChg chg="mod">
          <ac:chgData name="Thiago Henrique Gomes Panini" userId="cc6a5c77081c362d" providerId="LiveId" clId="{F97895CD-4F64-4CAC-B5BD-4DB4944F3D08}" dt="2023-02-10T19:56:16.099" v="483" actId="1076"/>
          <ac:spMkLst>
            <pc:docMk/>
            <pc:sldMk cId="1289142518" sldId="283"/>
            <ac:spMk id="20" creationId="{68C9F588-0DFA-AC84-6447-BD33C0156623}"/>
          </ac:spMkLst>
        </pc:spChg>
        <pc:spChg chg="mod">
          <ac:chgData name="Thiago Henrique Gomes Panini" userId="cc6a5c77081c362d" providerId="LiveId" clId="{F97895CD-4F64-4CAC-B5BD-4DB4944F3D08}" dt="2023-02-10T19:56:16.099" v="483" actId="1076"/>
          <ac:spMkLst>
            <pc:docMk/>
            <pc:sldMk cId="1289142518" sldId="283"/>
            <ac:spMk id="21" creationId="{A631B758-0EC7-AE7B-0B54-264294E24C44}"/>
          </ac:spMkLst>
        </pc:spChg>
        <pc:spChg chg="mod">
          <ac:chgData name="Thiago Henrique Gomes Panini" userId="cc6a5c77081c362d" providerId="LiveId" clId="{F97895CD-4F64-4CAC-B5BD-4DB4944F3D08}" dt="2023-02-10T19:56:16.099" v="483" actId="1076"/>
          <ac:spMkLst>
            <pc:docMk/>
            <pc:sldMk cId="1289142518" sldId="283"/>
            <ac:spMk id="22" creationId="{FA49BEE4-DFA2-3B6C-DC3B-FD0DD532C347}"/>
          </ac:spMkLst>
        </pc:spChg>
        <pc:spChg chg="mod">
          <ac:chgData name="Thiago Henrique Gomes Panini" userId="cc6a5c77081c362d" providerId="LiveId" clId="{F97895CD-4F64-4CAC-B5BD-4DB4944F3D08}" dt="2023-02-10T19:56:16.099" v="483" actId="1076"/>
          <ac:spMkLst>
            <pc:docMk/>
            <pc:sldMk cId="1289142518" sldId="283"/>
            <ac:spMk id="23" creationId="{2EF589C1-7F80-C18C-57AA-9D8D04E512E1}"/>
          </ac:spMkLst>
        </pc:spChg>
        <pc:spChg chg="mod">
          <ac:chgData name="Thiago Henrique Gomes Panini" userId="cc6a5c77081c362d" providerId="LiveId" clId="{F97895CD-4F64-4CAC-B5BD-4DB4944F3D08}" dt="2023-02-10T19:56:16.099" v="483" actId="1076"/>
          <ac:spMkLst>
            <pc:docMk/>
            <pc:sldMk cId="1289142518" sldId="283"/>
            <ac:spMk id="24" creationId="{FE3C8B69-024D-02DA-DCF9-BD5C8B7293F2}"/>
          </ac:spMkLst>
        </pc:spChg>
        <pc:spChg chg="mod">
          <ac:chgData name="Thiago Henrique Gomes Panini" userId="cc6a5c77081c362d" providerId="LiveId" clId="{F97895CD-4F64-4CAC-B5BD-4DB4944F3D08}" dt="2023-02-10T19:56:16.099" v="483" actId="1076"/>
          <ac:spMkLst>
            <pc:docMk/>
            <pc:sldMk cId="1289142518" sldId="283"/>
            <ac:spMk id="25" creationId="{FE8BD5BC-8836-9FA9-060A-F9C7B8591A19}"/>
          </ac:spMkLst>
        </pc:spChg>
        <pc:spChg chg="mod">
          <ac:chgData name="Thiago Henrique Gomes Panini" userId="cc6a5c77081c362d" providerId="LiveId" clId="{F97895CD-4F64-4CAC-B5BD-4DB4944F3D08}" dt="2023-02-10T19:56:16.099" v="483" actId="1076"/>
          <ac:spMkLst>
            <pc:docMk/>
            <pc:sldMk cId="1289142518" sldId="283"/>
            <ac:spMk id="26" creationId="{DC6AF373-F1C3-B26D-B9DF-1D86CE1A60FF}"/>
          </ac:spMkLst>
        </pc:spChg>
        <pc:spChg chg="mod">
          <ac:chgData name="Thiago Henrique Gomes Panini" userId="cc6a5c77081c362d" providerId="LiveId" clId="{F97895CD-4F64-4CAC-B5BD-4DB4944F3D08}" dt="2023-02-10T19:56:16.099" v="483" actId="1076"/>
          <ac:spMkLst>
            <pc:docMk/>
            <pc:sldMk cId="1289142518" sldId="283"/>
            <ac:spMk id="27" creationId="{8A15EE4C-4C68-896F-1803-E97231C6BE98}"/>
          </ac:spMkLst>
        </pc:spChg>
        <pc:spChg chg="mod">
          <ac:chgData name="Thiago Henrique Gomes Panini" userId="cc6a5c77081c362d" providerId="LiveId" clId="{F97895CD-4F64-4CAC-B5BD-4DB4944F3D08}" dt="2023-02-10T19:56:16.099" v="483" actId="1076"/>
          <ac:spMkLst>
            <pc:docMk/>
            <pc:sldMk cId="1289142518" sldId="283"/>
            <ac:spMk id="28" creationId="{E38736B1-5167-8ED6-747B-D206B69CA1D2}"/>
          </ac:spMkLst>
        </pc:spChg>
        <pc:spChg chg="mod">
          <ac:chgData name="Thiago Henrique Gomes Panini" userId="cc6a5c77081c362d" providerId="LiveId" clId="{F97895CD-4F64-4CAC-B5BD-4DB4944F3D08}" dt="2023-02-10T19:56:16.099" v="483" actId="1076"/>
          <ac:spMkLst>
            <pc:docMk/>
            <pc:sldMk cId="1289142518" sldId="283"/>
            <ac:spMk id="29" creationId="{557E380A-175F-1BA6-0F29-D68A8F3A5698}"/>
          </ac:spMkLst>
        </pc:spChg>
        <pc:spChg chg="mod">
          <ac:chgData name="Thiago Henrique Gomes Panini" userId="cc6a5c77081c362d" providerId="LiveId" clId="{F97895CD-4F64-4CAC-B5BD-4DB4944F3D08}" dt="2023-02-10T19:56:16.099" v="483" actId="1076"/>
          <ac:spMkLst>
            <pc:docMk/>
            <pc:sldMk cId="1289142518" sldId="283"/>
            <ac:spMk id="30" creationId="{DE2D6220-CBC2-321D-91D6-A1DECBFCE096}"/>
          </ac:spMkLst>
        </pc:spChg>
        <pc:spChg chg="mod">
          <ac:chgData name="Thiago Henrique Gomes Panini" userId="cc6a5c77081c362d" providerId="LiveId" clId="{F97895CD-4F64-4CAC-B5BD-4DB4944F3D08}" dt="2023-02-10T19:56:16.099" v="483" actId="1076"/>
          <ac:spMkLst>
            <pc:docMk/>
            <pc:sldMk cId="1289142518" sldId="283"/>
            <ac:spMk id="31" creationId="{47844249-0699-B024-823E-16B270AB4EBC}"/>
          </ac:spMkLst>
        </pc:spChg>
        <pc:spChg chg="mod">
          <ac:chgData name="Thiago Henrique Gomes Panini" userId="cc6a5c77081c362d" providerId="LiveId" clId="{F97895CD-4F64-4CAC-B5BD-4DB4944F3D08}" dt="2023-02-10T19:56:16.099" v="483" actId="1076"/>
          <ac:spMkLst>
            <pc:docMk/>
            <pc:sldMk cId="1289142518" sldId="283"/>
            <ac:spMk id="32" creationId="{BA45C030-215B-B226-5173-8A5E33BF397D}"/>
          </ac:spMkLst>
        </pc:spChg>
        <pc:spChg chg="mod">
          <ac:chgData name="Thiago Henrique Gomes Panini" userId="cc6a5c77081c362d" providerId="LiveId" clId="{F97895CD-4F64-4CAC-B5BD-4DB4944F3D08}" dt="2023-02-10T19:56:16.099" v="483" actId="1076"/>
          <ac:spMkLst>
            <pc:docMk/>
            <pc:sldMk cId="1289142518" sldId="283"/>
            <ac:spMk id="33" creationId="{A11F8419-4E5A-415D-3259-36119447255F}"/>
          </ac:spMkLst>
        </pc:spChg>
        <pc:spChg chg="mod">
          <ac:chgData name="Thiago Henrique Gomes Panini" userId="cc6a5c77081c362d" providerId="LiveId" clId="{F97895CD-4F64-4CAC-B5BD-4DB4944F3D08}" dt="2023-02-10T19:56:16.099" v="483" actId="1076"/>
          <ac:spMkLst>
            <pc:docMk/>
            <pc:sldMk cId="1289142518" sldId="283"/>
            <ac:spMk id="34" creationId="{6F84917F-2049-B065-F7AA-E150D3369184}"/>
          </ac:spMkLst>
        </pc:spChg>
        <pc:spChg chg="mod">
          <ac:chgData name="Thiago Henrique Gomes Panini" userId="cc6a5c77081c362d" providerId="LiveId" clId="{F97895CD-4F64-4CAC-B5BD-4DB4944F3D08}" dt="2023-02-10T19:56:16.099" v="483" actId="1076"/>
          <ac:spMkLst>
            <pc:docMk/>
            <pc:sldMk cId="1289142518" sldId="283"/>
            <ac:spMk id="35" creationId="{B984A4F5-508C-416E-BB0E-8298B9752EC2}"/>
          </ac:spMkLst>
        </pc:spChg>
        <pc:spChg chg="mod">
          <ac:chgData name="Thiago Henrique Gomes Panini" userId="cc6a5c77081c362d" providerId="LiveId" clId="{F97895CD-4F64-4CAC-B5BD-4DB4944F3D08}" dt="2023-02-10T19:56:16.099" v="483" actId="1076"/>
          <ac:spMkLst>
            <pc:docMk/>
            <pc:sldMk cId="1289142518" sldId="283"/>
            <ac:spMk id="36" creationId="{60127F37-4276-9926-8C16-2B8D87438CB5}"/>
          </ac:spMkLst>
        </pc:spChg>
        <pc:spChg chg="mod">
          <ac:chgData name="Thiago Henrique Gomes Panini" userId="cc6a5c77081c362d" providerId="LiveId" clId="{F97895CD-4F64-4CAC-B5BD-4DB4944F3D08}" dt="2023-02-10T19:56:16.099" v="483" actId="1076"/>
          <ac:spMkLst>
            <pc:docMk/>
            <pc:sldMk cId="1289142518" sldId="283"/>
            <ac:spMk id="37" creationId="{CAACFD23-7CA1-84BD-FCBE-8702117A57A7}"/>
          </ac:spMkLst>
        </pc:spChg>
        <pc:spChg chg="mod">
          <ac:chgData name="Thiago Henrique Gomes Panini" userId="cc6a5c77081c362d" providerId="LiveId" clId="{F97895CD-4F64-4CAC-B5BD-4DB4944F3D08}" dt="2023-02-10T19:56:16.099" v="483" actId="1076"/>
          <ac:spMkLst>
            <pc:docMk/>
            <pc:sldMk cId="1289142518" sldId="283"/>
            <ac:spMk id="38" creationId="{12226CC6-094B-A096-B93C-77BDD514C9F2}"/>
          </ac:spMkLst>
        </pc:spChg>
        <pc:spChg chg="mod">
          <ac:chgData name="Thiago Henrique Gomes Panini" userId="cc6a5c77081c362d" providerId="LiveId" clId="{F97895CD-4F64-4CAC-B5BD-4DB4944F3D08}" dt="2023-02-10T19:56:16.099" v="483" actId="1076"/>
          <ac:spMkLst>
            <pc:docMk/>
            <pc:sldMk cId="1289142518" sldId="283"/>
            <ac:spMk id="40" creationId="{50EA043F-773C-EBB9-6962-290E462F1151}"/>
          </ac:spMkLst>
        </pc:spChg>
        <pc:spChg chg="mod">
          <ac:chgData name="Thiago Henrique Gomes Panini" userId="cc6a5c77081c362d" providerId="LiveId" clId="{F97895CD-4F64-4CAC-B5BD-4DB4944F3D08}" dt="2023-02-10T19:56:16.099" v="483" actId="1076"/>
          <ac:spMkLst>
            <pc:docMk/>
            <pc:sldMk cId="1289142518" sldId="283"/>
            <ac:spMk id="41" creationId="{488CBC91-C5A8-831B-E884-31CCC2B4F9A2}"/>
          </ac:spMkLst>
        </pc:spChg>
        <pc:spChg chg="mod">
          <ac:chgData name="Thiago Henrique Gomes Panini" userId="cc6a5c77081c362d" providerId="LiveId" clId="{F97895CD-4F64-4CAC-B5BD-4DB4944F3D08}" dt="2023-02-10T19:56:16.099" v="483" actId="1076"/>
          <ac:spMkLst>
            <pc:docMk/>
            <pc:sldMk cId="1289142518" sldId="283"/>
            <ac:spMk id="42" creationId="{7D99D3F3-2B33-E004-FE87-16CC25B8C1BF}"/>
          </ac:spMkLst>
        </pc:spChg>
        <pc:spChg chg="mod">
          <ac:chgData name="Thiago Henrique Gomes Panini" userId="cc6a5c77081c362d" providerId="LiveId" clId="{F97895CD-4F64-4CAC-B5BD-4DB4944F3D08}" dt="2023-02-10T19:56:16.099" v="483" actId="1076"/>
          <ac:spMkLst>
            <pc:docMk/>
            <pc:sldMk cId="1289142518" sldId="283"/>
            <ac:spMk id="43" creationId="{AF9331BB-D797-8570-C92E-64C8F91F220A}"/>
          </ac:spMkLst>
        </pc:spChg>
        <pc:spChg chg="mod">
          <ac:chgData name="Thiago Henrique Gomes Panini" userId="cc6a5c77081c362d" providerId="LiveId" clId="{F97895CD-4F64-4CAC-B5BD-4DB4944F3D08}" dt="2023-02-10T19:56:16.099" v="483" actId="1076"/>
          <ac:spMkLst>
            <pc:docMk/>
            <pc:sldMk cId="1289142518" sldId="283"/>
            <ac:spMk id="44" creationId="{503139E6-F66C-37E4-EA99-970B8D9DD53C}"/>
          </ac:spMkLst>
        </pc:spChg>
        <pc:spChg chg="mod">
          <ac:chgData name="Thiago Henrique Gomes Panini" userId="cc6a5c77081c362d" providerId="LiveId" clId="{F97895CD-4F64-4CAC-B5BD-4DB4944F3D08}" dt="2023-02-10T19:56:16.099" v="483" actId="1076"/>
          <ac:spMkLst>
            <pc:docMk/>
            <pc:sldMk cId="1289142518" sldId="283"/>
            <ac:spMk id="45" creationId="{AF9BF951-52A6-BE73-C9BE-F1EA5FC9A8D5}"/>
          </ac:spMkLst>
        </pc:spChg>
        <pc:spChg chg="mod">
          <ac:chgData name="Thiago Henrique Gomes Panini" userId="cc6a5c77081c362d" providerId="LiveId" clId="{F97895CD-4F64-4CAC-B5BD-4DB4944F3D08}" dt="2023-02-10T19:56:16.099" v="483" actId="1076"/>
          <ac:spMkLst>
            <pc:docMk/>
            <pc:sldMk cId="1289142518" sldId="283"/>
            <ac:spMk id="46" creationId="{6510E2DE-37A1-F3C2-C004-436FD6A39263}"/>
          </ac:spMkLst>
        </pc:spChg>
        <pc:spChg chg="mod">
          <ac:chgData name="Thiago Henrique Gomes Panini" userId="cc6a5c77081c362d" providerId="LiveId" clId="{F97895CD-4F64-4CAC-B5BD-4DB4944F3D08}" dt="2023-02-10T19:56:16.099" v="483" actId="1076"/>
          <ac:spMkLst>
            <pc:docMk/>
            <pc:sldMk cId="1289142518" sldId="283"/>
            <ac:spMk id="47" creationId="{7299B40D-BF48-EDAB-D3B3-FDE50BED9AA1}"/>
          </ac:spMkLst>
        </pc:spChg>
        <pc:spChg chg="mod">
          <ac:chgData name="Thiago Henrique Gomes Panini" userId="cc6a5c77081c362d" providerId="LiveId" clId="{F97895CD-4F64-4CAC-B5BD-4DB4944F3D08}" dt="2023-02-10T19:56:16.099" v="483" actId="1076"/>
          <ac:spMkLst>
            <pc:docMk/>
            <pc:sldMk cId="1289142518" sldId="283"/>
            <ac:spMk id="48" creationId="{0164910C-60AC-7339-CF62-E854933025EB}"/>
          </ac:spMkLst>
        </pc:spChg>
        <pc:spChg chg="mod">
          <ac:chgData name="Thiago Henrique Gomes Panini" userId="cc6a5c77081c362d" providerId="LiveId" clId="{F97895CD-4F64-4CAC-B5BD-4DB4944F3D08}" dt="2023-02-10T19:56:16.099" v="483" actId="1076"/>
          <ac:spMkLst>
            <pc:docMk/>
            <pc:sldMk cId="1289142518" sldId="283"/>
            <ac:spMk id="50" creationId="{17A903ED-A6FB-C83B-9BF9-AFFDD49382C3}"/>
          </ac:spMkLst>
        </pc:spChg>
        <pc:spChg chg="mod">
          <ac:chgData name="Thiago Henrique Gomes Panini" userId="cc6a5c77081c362d" providerId="LiveId" clId="{F97895CD-4F64-4CAC-B5BD-4DB4944F3D08}" dt="2023-02-10T19:56:16.099" v="483" actId="1076"/>
          <ac:spMkLst>
            <pc:docMk/>
            <pc:sldMk cId="1289142518" sldId="283"/>
            <ac:spMk id="51" creationId="{323CC706-0BF3-5056-5CF9-F8DB59A20744}"/>
          </ac:spMkLst>
        </pc:spChg>
        <pc:spChg chg="mod">
          <ac:chgData name="Thiago Henrique Gomes Panini" userId="cc6a5c77081c362d" providerId="LiveId" clId="{F97895CD-4F64-4CAC-B5BD-4DB4944F3D08}" dt="2023-02-10T19:56:16.099" v="483" actId="1076"/>
          <ac:spMkLst>
            <pc:docMk/>
            <pc:sldMk cId="1289142518" sldId="283"/>
            <ac:spMk id="53" creationId="{D60189B0-2471-F6FB-E0BD-353EF4DD2488}"/>
          </ac:spMkLst>
        </pc:spChg>
        <pc:spChg chg="mod">
          <ac:chgData name="Thiago Henrique Gomes Panini" userId="cc6a5c77081c362d" providerId="LiveId" clId="{F97895CD-4F64-4CAC-B5BD-4DB4944F3D08}" dt="2023-02-10T19:56:16.099" v="483" actId="1076"/>
          <ac:spMkLst>
            <pc:docMk/>
            <pc:sldMk cId="1289142518" sldId="283"/>
            <ac:spMk id="54" creationId="{473E60C4-4EE5-C4D2-6AF6-DEF50287CA0C}"/>
          </ac:spMkLst>
        </pc:spChg>
        <pc:spChg chg="mod">
          <ac:chgData name="Thiago Henrique Gomes Panini" userId="cc6a5c77081c362d" providerId="LiveId" clId="{F97895CD-4F64-4CAC-B5BD-4DB4944F3D08}" dt="2023-02-10T19:56:16.099" v="483" actId="1076"/>
          <ac:spMkLst>
            <pc:docMk/>
            <pc:sldMk cId="1289142518" sldId="283"/>
            <ac:spMk id="55" creationId="{2C30D147-A386-A860-4E5D-B90E906890C9}"/>
          </ac:spMkLst>
        </pc:spChg>
        <pc:spChg chg="mod">
          <ac:chgData name="Thiago Henrique Gomes Panini" userId="cc6a5c77081c362d" providerId="LiveId" clId="{F97895CD-4F64-4CAC-B5BD-4DB4944F3D08}" dt="2023-02-10T19:56:16.099" v="483" actId="1076"/>
          <ac:spMkLst>
            <pc:docMk/>
            <pc:sldMk cId="1289142518" sldId="283"/>
            <ac:spMk id="56" creationId="{FDFA3C7F-5D4B-6A7D-8573-841CDD9759C2}"/>
          </ac:spMkLst>
        </pc:spChg>
        <pc:spChg chg="mod">
          <ac:chgData name="Thiago Henrique Gomes Panini" userId="cc6a5c77081c362d" providerId="LiveId" clId="{F97895CD-4F64-4CAC-B5BD-4DB4944F3D08}" dt="2023-02-10T19:56:16.099" v="483" actId="1076"/>
          <ac:spMkLst>
            <pc:docMk/>
            <pc:sldMk cId="1289142518" sldId="283"/>
            <ac:spMk id="57" creationId="{B34FCA9F-3F97-CC15-CBA7-DCBC1AAB8255}"/>
          </ac:spMkLst>
        </pc:spChg>
        <pc:spChg chg="mod">
          <ac:chgData name="Thiago Henrique Gomes Panini" userId="cc6a5c77081c362d" providerId="LiveId" clId="{F97895CD-4F64-4CAC-B5BD-4DB4944F3D08}" dt="2023-02-10T19:56:16.099" v="483" actId="1076"/>
          <ac:spMkLst>
            <pc:docMk/>
            <pc:sldMk cId="1289142518" sldId="283"/>
            <ac:spMk id="58" creationId="{A31535AC-4EAA-2390-0903-7BCBE4D6A684}"/>
          </ac:spMkLst>
        </pc:spChg>
        <pc:spChg chg="mod">
          <ac:chgData name="Thiago Henrique Gomes Panini" userId="cc6a5c77081c362d" providerId="LiveId" clId="{F97895CD-4F64-4CAC-B5BD-4DB4944F3D08}" dt="2023-02-10T19:56:16.099" v="483" actId="1076"/>
          <ac:spMkLst>
            <pc:docMk/>
            <pc:sldMk cId="1289142518" sldId="283"/>
            <ac:spMk id="59" creationId="{19888B33-C32E-1E5E-02D1-0552C68B29CA}"/>
          </ac:spMkLst>
        </pc:spChg>
        <pc:spChg chg="mod">
          <ac:chgData name="Thiago Henrique Gomes Panini" userId="cc6a5c77081c362d" providerId="LiveId" clId="{F97895CD-4F64-4CAC-B5BD-4DB4944F3D08}" dt="2023-02-10T19:56:16.099" v="483" actId="1076"/>
          <ac:spMkLst>
            <pc:docMk/>
            <pc:sldMk cId="1289142518" sldId="283"/>
            <ac:spMk id="60" creationId="{D677D009-02AB-C6F4-9BA0-EE17F9257D70}"/>
          </ac:spMkLst>
        </pc:spChg>
        <pc:spChg chg="mod">
          <ac:chgData name="Thiago Henrique Gomes Panini" userId="cc6a5c77081c362d" providerId="LiveId" clId="{F97895CD-4F64-4CAC-B5BD-4DB4944F3D08}" dt="2023-02-10T19:56:16.099" v="483" actId="1076"/>
          <ac:spMkLst>
            <pc:docMk/>
            <pc:sldMk cId="1289142518" sldId="283"/>
            <ac:spMk id="61" creationId="{59AE1EE4-FD11-CABE-AA86-738E8AE23CC7}"/>
          </ac:spMkLst>
        </pc:spChg>
        <pc:spChg chg="mod">
          <ac:chgData name="Thiago Henrique Gomes Panini" userId="cc6a5c77081c362d" providerId="LiveId" clId="{F97895CD-4F64-4CAC-B5BD-4DB4944F3D08}" dt="2023-02-10T19:56:16.099" v="483" actId="1076"/>
          <ac:spMkLst>
            <pc:docMk/>
            <pc:sldMk cId="1289142518" sldId="283"/>
            <ac:spMk id="62" creationId="{0B59D03E-D8D1-AFC7-C80E-529D3AE8517C}"/>
          </ac:spMkLst>
        </pc:spChg>
        <pc:spChg chg="mod">
          <ac:chgData name="Thiago Henrique Gomes Panini" userId="cc6a5c77081c362d" providerId="LiveId" clId="{F97895CD-4F64-4CAC-B5BD-4DB4944F3D08}" dt="2023-02-10T19:56:16.099" v="483" actId="1076"/>
          <ac:spMkLst>
            <pc:docMk/>
            <pc:sldMk cId="1289142518" sldId="283"/>
            <ac:spMk id="63" creationId="{70C6BC14-CAB8-A574-7C5D-6DE0547D5555}"/>
          </ac:spMkLst>
        </pc:spChg>
        <pc:spChg chg="mod">
          <ac:chgData name="Thiago Henrique Gomes Panini" userId="cc6a5c77081c362d" providerId="LiveId" clId="{F97895CD-4F64-4CAC-B5BD-4DB4944F3D08}" dt="2023-02-10T19:56:16.099" v="483" actId="1076"/>
          <ac:spMkLst>
            <pc:docMk/>
            <pc:sldMk cId="1289142518" sldId="283"/>
            <ac:spMk id="64" creationId="{DFBB5D2B-A7EB-057F-1406-611D5B71CF53}"/>
          </ac:spMkLst>
        </pc:spChg>
        <pc:spChg chg="mod">
          <ac:chgData name="Thiago Henrique Gomes Panini" userId="cc6a5c77081c362d" providerId="LiveId" clId="{F97895CD-4F64-4CAC-B5BD-4DB4944F3D08}" dt="2023-02-10T19:56:16.099" v="483" actId="1076"/>
          <ac:spMkLst>
            <pc:docMk/>
            <pc:sldMk cId="1289142518" sldId="283"/>
            <ac:spMk id="65" creationId="{C5843FFA-DBE0-DCA9-FA28-4434D1A523CB}"/>
          </ac:spMkLst>
        </pc:spChg>
        <pc:spChg chg="mod">
          <ac:chgData name="Thiago Henrique Gomes Panini" userId="cc6a5c77081c362d" providerId="LiveId" clId="{F97895CD-4F64-4CAC-B5BD-4DB4944F3D08}" dt="2023-02-10T19:56:16.099" v="483" actId="1076"/>
          <ac:spMkLst>
            <pc:docMk/>
            <pc:sldMk cId="1289142518" sldId="283"/>
            <ac:spMk id="66" creationId="{09080A2E-BB56-169B-E065-FDA193C7B183}"/>
          </ac:spMkLst>
        </pc:spChg>
        <pc:spChg chg="mod">
          <ac:chgData name="Thiago Henrique Gomes Panini" userId="cc6a5c77081c362d" providerId="LiveId" clId="{F97895CD-4F64-4CAC-B5BD-4DB4944F3D08}" dt="2023-02-10T19:56:16.099" v="483" actId="1076"/>
          <ac:spMkLst>
            <pc:docMk/>
            <pc:sldMk cId="1289142518" sldId="283"/>
            <ac:spMk id="67" creationId="{722ADA05-314D-539D-0AF2-40A719C8FDE7}"/>
          </ac:spMkLst>
        </pc:spChg>
        <pc:spChg chg="mod">
          <ac:chgData name="Thiago Henrique Gomes Panini" userId="cc6a5c77081c362d" providerId="LiveId" clId="{F97895CD-4F64-4CAC-B5BD-4DB4944F3D08}" dt="2023-02-10T19:56:16.099" v="483" actId="1076"/>
          <ac:spMkLst>
            <pc:docMk/>
            <pc:sldMk cId="1289142518" sldId="283"/>
            <ac:spMk id="68" creationId="{79DFAED0-A8BA-A742-618A-2F5B540A3668}"/>
          </ac:spMkLst>
        </pc:spChg>
        <pc:spChg chg="mod">
          <ac:chgData name="Thiago Henrique Gomes Panini" userId="cc6a5c77081c362d" providerId="LiveId" clId="{F97895CD-4F64-4CAC-B5BD-4DB4944F3D08}" dt="2023-02-10T19:56:16.099" v="483" actId="1076"/>
          <ac:spMkLst>
            <pc:docMk/>
            <pc:sldMk cId="1289142518" sldId="283"/>
            <ac:spMk id="69" creationId="{C8B4FD55-2402-85CA-F936-A42C570322F6}"/>
          </ac:spMkLst>
        </pc:spChg>
        <pc:spChg chg="mod">
          <ac:chgData name="Thiago Henrique Gomes Panini" userId="cc6a5c77081c362d" providerId="LiveId" clId="{F97895CD-4F64-4CAC-B5BD-4DB4944F3D08}" dt="2023-02-10T19:56:16.099" v="483" actId="1076"/>
          <ac:spMkLst>
            <pc:docMk/>
            <pc:sldMk cId="1289142518" sldId="283"/>
            <ac:spMk id="70" creationId="{D1D6E32B-B233-6C8F-2526-09C5B4C1A3DF}"/>
          </ac:spMkLst>
        </pc:spChg>
        <pc:spChg chg="mod">
          <ac:chgData name="Thiago Henrique Gomes Panini" userId="cc6a5c77081c362d" providerId="LiveId" clId="{F97895CD-4F64-4CAC-B5BD-4DB4944F3D08}" dt="2023-02-10T19:56:16.099" v="483" actId="1076"/>
          <ac:spMkLst>
            <pc:docMk/>
            <pc:sldMk cId="1289142518" sldId="283"/>
            <ac:spMk id="71" creationId="{8160C637-D1A7-F3BB-887B-ED38C2DED248}"/>
          </ac:spMkLst>
        </pc:spChg>
        <pc:spChg chg="mod">
          <ac:chgData name="Thiago Henrique Gomes Panini" userId="cc6a5c77081c362d" providerId="LiveId" clId="{F97895CD-4F64-4CAC-B5BD-4DB4944F3D08}" dt="2023-02-10T19:56:16.099" v="483" actId="1076"/>
          <ac:spMkLst>
            <pc:docMk/>
            <pc:sldMk cId="1289142518" sldId="283"/>
            <ac:spMk id="72" creationId="{E2B8C000-F748-E42D-F044-902C462EB735}"/>
          </ac:spMkLst>
        </pc:spChg>
        <pc:spChg chg="mod">
          <ac:chgData name="Thiago Henrique Gomes Panini" userId="cc6a5c77081c362d" providerId="LiveId" clId="{F97895CD-4F64-4CAC-B5BD-4DB4944F3D08}" dt="2023-02-10T19:56:16.099" v="483" actId="1076"/>
          <ac:spMkLst>
            <pc:docMk/>
            <pc:sldMk cId="1289142518" sldId="283"/>
            <ac:spMk id="73" creationId="{FB2876BE-745D-D8B2-9420-4CEB1BF59D0E}"/>
          </ac:spMkLst>
        </pc:spChg>
        <pc:spChg chg="mod">
          <ac:chgData name="Thiago Henrique Gomes Panini" userId="cc6a5c77081c362d" providerId="LiveId" clId="{F97895CD-4F64-4CAC-B5BD-4DB4944F3D08}" dt="2023-02-10T19:56:16.099" v="483" actId="1076"/>
          <ac:spMkLst>
            <pc:docMk/>
            <pc:sldMk cId="1289142518" sldId="283"/>
            <ac:spMk id="77" creationId="{9DFF62FA-D56A-DFB5-F124-7EBB451D327F}"/>
          </ac:spMkLst>
        </pc:spChg>
        <pc:spChg chg="mod">
          <ac:chgData name="Thiago Henrique Gomes Panini" userId="cc6a5c77081c362d" providerId="LiveId" clId="{F97895CD-4F64-4CAC-B5BD-4DB4944F3D08}" dt="2023-02-10T19:56:16.099" v="483" actId="1076"/>
          <ac:spMkLst>
            <pc:docMk/>
            <pc:sldMk cId="1289142518" sldId="283"/>
            <ac:spMk id="78" creationId="{9839FD35-B10D-6799-E07D-36BE4C781577}"/>
          </ac:spMkLst>
        </pc:spChg>
        <pc:spChg chg="mod">
          <ac:chgData name="Thiago Henrique Gomes Panini" userId="cc6a5c77081c362d" providerId="LiveId" clId="{F97895CD-4F64-4CAC-B5BD-4DB4944F3D08}" dt="2023-02-10T19:56:16.099" v="483" actId="1076"/>
          <ac:spMkLst>
            <pc:docMk/>
            <pc:sldMk cId="1289142518" sldId="283"/>
            <ac:spMk id="79" creationId="{604D0585-7C9D-1F1B-761E-4E74500E6870}"/>
          </ac:spMkLst>
        </pc:spChg>
        <pc:spChg chg="mod">
          <ac:chgData name="Thiago Henrique Gomes Panini" userId="cc6a5c77081c362d" providerId="LiveId" clId="{F97895CD-4F64-4CAC-B5BD-4DB4944F3D08}" dt="2023-02-10T19:56:16.099" v="483" actId="1076"/>
          <ac:spMkLst>
            <pc:docMk/>
            <pc:sldMk cId="1289142518" sldId="283"/>
            <ac:spMk id="80" creationId="{BE036FB5-67E5-12D9-79B5-1BC4A1820F86}"/>
          </ac:spMkLst>
        </pc:spChg>
        <pc:spChg chg="mod">
          <ac:chgData name="Thiago Henrique Gomes Panini" userId="cc6a5c77081c362d" providerId="LiveId" clId="{F97895CD-4F64-4CAC-B5BD-4DB4944F3D08}" dt="2023-02-10T19:56:16.099" v="483" actId="1076"/>
          <ac:spMkLst>
            <pc:docMk/>
            <pc:sldMk cId="1289142518" sldId="283"/>
            <ac:spMk id="81" creationId="{49BCA05C-882F-15DB-1350-09776AB5600A}"/>
          </ac:spMkLst>
        </pc:spChg>
        <pc:spChg chg="mod">
          <ac:chgData name="Thiago Henrique Gomes Panini" userId="cc6a5c77081c362d" providerId="LiveId" clId="{F97895CD-4F64-4CAC-B5BD-4DB4944F3D08}" dt="2023-02-10T19:56:16.099" v="483" actId="1076"/>
          <ac:spMkLst>
            <pc:docMk/>
            <pc:sldMk cId="1289142518" sldId="283"/>
            <ac:spMk id="82" creationId="{FD4B6939-FF98-AE4E-D2D9-731A111BB961}"/>
          </ac:spMkLst>
        </pc:spChg>
        <pc:spChg chg="mod">
          <ac:chgData name="Thiago Henrique Gomes Panini" userId="cc6a5c77081c362d" providerId="LiveId" clId="{F97895CD-4F64-4CAC-B5BD-4DB4944F3D08}" dt="2023-02-10T19:56:16.099" v="483" actId="1076"/>
          <ac:spMkLst>
            <pc:docMk/>
            <pc:sldMk cId="1289142518" sldId="283"/>
            <ac:spMk id="83" creationId="{BD5A2B66-474A-B8FF-D00F-F10273397899}"/>
          </ac:spMkLst>
        </pc:spChg>
        <pc:spChg chg="mod">
          <ac:chgData name="Thiago Henrique Gomes Panini" userId="cc6a5c77081c362d" providerId="LiveId" clId="{F97895CD-4F64-4CAC-B5BD-4DB4944F3D08}" dt="2023-02-10T19:56:16.099" v="483" actId="1076"/>
          <ac:spMkLst>
            <pc:docMk/>
            <pc:sldMk cId="1289142518" sldId="283"/>
            <ac:spMk id="84" creationId="{C062FF94-98AE-8606-6AAC-CE8F4CBDB8A4}"/>
          </ac:spMkLst>
        </pc:spChg>
        <pc:spChg chg="mod">
          <ac:chgData name="Thiago Henrique Gomes Panini" userId="cc6a5c77081c362d" providerId="LiveId" clId="{F97895CD-4F64-4CAC-B5BD-4DB4944F3D08}" dt="2023-02-10T19:56:16.099" v="483" actId="1076"/>
          <ac:spMkLst>
            <pc:docMk/>
            <pc:sldMk cId="1289142518" sldId="283"/>
            <ac:spMk id="85" creationId="{B5C14F01-B7D6-ED1F-413E-E99A51394F00}"/>
          </ac:spMkLst>
        </pc:spChg>
        <pc:spChg chg="mod">
          <ac:chgData name="Thiago Henrique Gomes Panini" userId="cc6a5c77081c362d" providerId="LiveId" clId="{F97895CD-4F64-4CAC-B5BD-4DB4944F3D08}" dt="2023-02-10T19:56:16.099" v="483" actId="1076"/>
          <ac:spMkLst>
            <pc:docMk/>
            <pc:sldMk cId="1289142518" sldId="283"/>
            <ac:spMk id="86" creationId="{89916647-18BA-7E38-6D8F-DB667DDB0944}"/>
          </ac:spMkLst>
        </pc:spChg>
        <pc:spChg chg="mod">
          <ac:chgData name="Thiago Henrique Gomes Panini" userId="cc6a5c77081c362d" providerId="LiveId" clId="{F97895CD-4F64-4CAC-B5BD-4DB4944F3D08}" dt="2023-02-10T19:56:16.099" v="483" actId="1076"/>
          <ac:spMkLst>
            <pc:docMk/>
            <pc:sldMk cId="1289142518" sldId="283"/>
            <ac:spMk id="87" creationId="{7C805136-59D1-CDAC-6C80-8121A0F8AC6C}"/>
          </ac:spMkLst>
        </pc:spChg>
        <pc:spChg chg="mod">
          <ac:chgData name="Thiago Henrique Gomes Panini" userId="cc6a5c77081c362d" providerId="LiveId" clId="{F97895CD-4F64-4CAC-B5BD-4DB4944F3D08}" dt="2023-02-10T19:56:16.099" v="483" actId="1076"/>
          <ac:spMkLst>
            <pc:docMk/>
            <pc:sldMk cId="1289142518" sldId="283"/>
            <ac:spMk id="88" creationId="{6B7D5B86-D870-7CBD-BBAB-0B75988F93EA}"/>
          </ac:spMkLst>
        </pc:spChg>
        <pc:spChg chg="mod">
          <ac:chgData name="Thiago Henrique Gomes Panini" userId="cc6a5c77081c362d" providerId="LiveId" clId="{F97895CD-4F64-4CAC-B5BD-4DB4944F3D08}" dt="2023-02-10T19:56:16.099" v="483" actId="1076"/>
          <ac:spMkLst>
            <pc:docMk/>
            <pc:sldMk cId="1289142518" sldId="283"/>
            <ac:spMk id="89" creationId="{40BDD532-9244-6837-5F53-2DA67DA9E448}"/>
          </ac:spMkLst>
        </pc:spChg>
        <pc:spChg chg="mod">
          <ac:chgData name="Thiago Henrique Gomes Panini" userId="cc6a5c77081c362d" providerId="LiveId" clId="{F97895CD-4F64-4CAC-B5BD-4DB4944F3D08}" dt="2023-02-10T19:56:16.099" v="483" actId="1076"/>
          <ac:spMkLst>
            <pc:docMk/>
            <pc:sldMk cId="1289142518" sldId="283"/>
            <ac:spMk id="90" creationId="{20001FB1-D1DF-1D6C-82AD-A0C2E8C94E82}"/>
          </ac:spMkLst>
        </pc:spChg>
        <pc:spChg chg="mod">
          <ac:chgData name="Thiago Henrique Gomes Panini" userId="cc6a5c77081c362d" providerId="LiveId" clId="{F97895CD-4F64-4CAC-B5BD-4DB4944F3D08}" dt="2023-02-10T19:56:16.099" v="483" actId="1076"/>
          <ac:spMkLst>
            <pc:docMk/>
            <pc:sldMk cId="1289142518" sldId="283"/>
            <ac:spMk id="91" creationId="{1362D33B-0ED3-4345-03E2-73AACAB68243}"/>
          </ac:spMkLst>
        </pc:spChg>
        <pc:spChg chg="add del mod">
          <ac:chgData name="Thiago Henrique Gomes Panini" userId="cc6a5c77081c362d" providerId="LiveId" clId="{F97895CD-4F64-4CAC-B5BD-4DB4944F3D08}" dt="2023-02-10T19:56:57.018" v="490" actId="21"/>
          <ac:spMkLst>
            <pc:docMk/>
            <pc:sldMk cId="1289142518" sldId="283"/>
            <ac:spMk id="93" creationId="{EEBFF289-34F6-37FE-579A-59420B1A8588}"/>
          </ac:spMkLst>
        </pc:spChg>
        <pc:spChg chg="add del mod">
          <ac:chgData name="Thiago Henrique Gomes Panini" userId="cc6a5c77081c362d" providerId="LiveId" clId="{F97895CD-4F64-4CAC-B5BD-4DB4944F3D08}" dt="2023-02-10T19:56:59.229" v="492"/>
          <ac:spMkLst>
            <pc:docMk/>
            <pc:sldMk cId="1289142518" sldId="283"/>
            <ac:spMk id="94" creationId="{C7135814-4AF7-0E82-083F-A2C832EB8AFA}"/>
          </ac:spMkLst>
        </pc:spChg>
        <pc:spChg chg="mod">
          <ac:chgData name="Thiago Henrique Gomes Panini" userId="cc6a5c77081c362d" providerId="LiveId" clId="{F97895CD-4F64-4CAC-B5BD-4DB4944F3D08}" dt="2023-02-10T19:59:18.568" v="702" actId="1076"/>
          <ac:spMkLst>
            <pc:docMk/>
            <pc:sldMk cId="1289142518" sldId="283"/>
            <ac:spMk id="97" creationId="{03787726-57C1-E587-D12E-AA9BAA0BBDF5}"/>
          </ac:spMkLst>
        </pc:spChg>
        <pc:spChg chg="mod">
          <ac:chgData name="Thiago Henrique Gomes Panini" userId="cc6a5c77081c362d" providerId="LiveId" clId="{F97895CD-4F64-4CAC-B5BD-4DB4944F3D08}" dt="2023-02-10T19:59:18.568" v="702" actId="1076"/>
          <ac:spMkLst>
            <pc:docMk/>
            <pc:sldMk cId="1289142518" sldId="283"/>
            <ac:spMk id="98" creationId="{13FC048E-703E-DB44-9F37-1340F52D5E2C}"/>
          </ac:spMkLst>
        </pc:spChg>
        <pc:spChg chg="mod">
          <ac:chgData name="Thiago Henrique Gomes Panini" userId="cc6a5c77081c362d" providerId="LiveId" clId="{F97895CD-4F64-4CAC-B5BD-4DB4944F3D08}" dt="2023-02-10T19:59:18.568" v="702" actId="1076"/>
          <ac:spMkLst>
            <pc:docMk/>
            <pc:sldMk cId="1289142518" sldId="283"/>
            <ac:spMk id="101" creationId="{52FC6989-6854-07C1-FA5D-B1661B52EDBA}"/>
          </ac:spMkLst>
        </pc:spChg>
        <pc:spChg chg="mod">
          <ac:chgData name="Thiago Henrique Gomes Panini" userId="cc6a5c77081c362d" providerId="LiveId" clId="{F97895CD-4F64-4CAC-B5BD-4DB4944F3D08}" dt="2023-02-10T19:59:18.568" v="702" actId="1076"/>
          <ac:spMkLst>
            <pc:docMk/>
            <pc:sldMk cId="1289142518" sldId="283"/>
            <ac:spMk id="102" creationId="{DEB32A82-89A2-2E11-4DE3-8BFF609FD11E}"/>
          </ac:spMkLst>
        </pc:spChg>
        <pc:spChg chg="mod">
          <ac:chgData name="Thiago Henrique Gomes Panini" userId="cc6a5c77081c362d" providerId="LiveId" clId="{F97895CD-4F64-4CAC-B5BD-4DB4944F3D08}" dt="2023-02-10T19:59:18.568" v="702" actId="1076"/>
          <ac:spMkLst>
            <pc:docMk/>
            <pc:sldMk cId="1289142518" sldId="283"/>
            <ac:spMk id="103" creationId="{FB073F8A-8613-11E1-D3AB-6D61A6BB43A0}"/>
          </ac:spMkLst>
        </pc:spChg>
        <pc:spChg chg="mod">
          <ac:chgData name="Thiago Henrique Gomes Panini" userId="cc6a5c77081c362d" providerId="LiveId" clId="{F97895CD-4F64-4CAC-B5BD-4DB4944F3D08}" dt="2023-02-10T19:59:18.568" v="702" actId="1076"/>
          <ac:spMkLst>
            <pc:docMk/>
            <pc:sldMk cId="1289142518" sldId="283"/>
            <ac:spMk id="104" creationId="{015EADA6-AFFE-DC7E-A2AE-938046CB7303}"/>
          </ac:spMkLst>
        </pc:spChg>
        <pc:spChg chg="mod">
          <ac:chgData name="Thiago Henrique Gomes Panini" userId="cc6a5c77081c362d" providerId="LiveId" clId="{F97895CD-4F64-4CAC-B5BD-4DB4944F3D08}" dt="2023-02-10T19:59:18.568" v="702" actId="1076"/>
          <ac:spMkLst>
            <pc:docMk/>
            <pc:sldMk cId="1289142518" sldId="283"/>
            <ac:spMk id="105" creationId="{CD8F4803-EA55-ADA2-561D-F279ECEF4728}"/>
          </ac:spMkLst>
        </pc:spChg>
        <pc:spChg chg="mod">
          <ac:chgData name="Thiago Henrique Gomes Panini" userId="cc6a5c77081c362d" providerId="LiveId" clId="{F97895CD-4F64-4CAC-B5BD-4DB4944F3D08}" dt="2023-02-10T19:59:18.568" v="702" actId="1076"/>
          <ac:spMkLst>
            <pc:docMk/>
            <pc:sldMk cId="1289142518" sldId="283"/>
            <ac:spMk id="106" creationId="{CD9A1575-E2D6-7659-6915-19764A6A55F4}"/>
          </ac:spMkLst>
        </pc:spChg>
        <pc:spChg chg="mod">
          <ac:chgData name="Thiago Henrique Gomes Panini" userId="cc6a5c77081c362d" providerId="LiveId" clId="{F97895CD-4F64-4CAC-B5BD-4DB4944F3D08}" dt="2023-02-10T19:59:18.568" v="702" actId="1076"/>
          <ac:spMkLst>
            <pc:docMk/>
            <pc:sldMk cId="1289142518" sldId="283"/>
            <ac:spMk id="107" creationId="{4C33BBFD-F74F-693D-4C3D-830AAD7506FB}"/>
          </ac:spMkLst>
        </pc:spChg>
        <pc:spChg chg="mod">
          <ac:chgData name="Thiago Henrique Gomes Panini" userId="cc6a5c77081c362d" providerId="LiveId" clId="{F97895CD-4F64-4CAC-B5BD-4DB4944F3D08}" dt="2023-02-10T19:59:18.568" v="702" actId="1076"/>
          <ac:spMkLst>
            <pc:docMk/>
            <pc:sldMk cId="1289142518" sldId="283"/>
            <ac:spMk id="108" creationId="{0376A4C4-22EC-B60C-E94B-F16E04C6024E}"/>
          </ac:spMkLst>
        </pc:spChg>
        <pc:spChg chg="mod">
          <ac:chgData name="Thiago Henrique Gomes Panini" userId="cc6a5c77081c362d" providerId="LiveId" clId="{F97895CD-4F64-4CAC-B5BD-4DB4944F3D08}" dt="2023-02-10T19:59:18.568" v="702" actId="1076"/>
          <ac:spMkLst>
            <pc:docMk/>
            <pc:sldMk cId="1289142518" sldId="283"/>
            <ac:spMk id="109" creationId="{BA23A5F2-8793-843E-BEC5-8B44F0EA663E}"/>
          </ac:spMkLst>
        </pc:spChg>
        <pc:spChg chg="mod">
          <ac:chgData name="Thiago Henrique Gomes Panini" userId="cc6a5c77081c362d" providerId="LiveId" clId="{F97895CD-4F64-4CAC-B5BD-4DB4944F3D08}" dt="2023-02-10T19:59:18.568" v="702" actId="1076"/>
          <ac:spMkLst>
            <pc:docMk/>
            <pc:sldMk cId="1289142518" sldId="283"/>
            <ac:spMk id="110" creationId="{EBD9B427-FE55-68A2-57F5-890C7E38CC35}"/>
          </ac:spMkLst>
        </pc:spChg>
        <pc:spChg chg="mod">
          <ac:chgData name="Thiago Henrique Gomes Panini" userId="cc6a5c77081c362d" providerId="LiveId" clId="{F97895CD-4F64-4CAC-B5BD-4DB4944F3D08}" dt="2023-02-10T19:59:18.568" v="702" actId="1076"/>
          <ac:spMkLst>
            <pc:docMk/>
            <pc:sldMk cId="1289142518" sldId="283"/>
            <ac:spMk id="111" creationId="{3FDB87DC-52F6-D921-00F7-1E42A0B0A6DC}"/>
          </ac:spMkLst>
        </pc:spChg>
        <pc:spChg chg="mod">
          <ac:chgData name="Thiago Henrique Gomes Panini" userId="cc6a5c77081c362d" providerId="LiveId" clId="{F97895CD-4F64-4CAC-B5BD-4DB4944F3D08}" dt="2023-02-10T19:59:18.568" v="702" actId="1076"/>
          <ac:spMkLst>
            <pc:docMk/>
            <pc:sldMk cId="1289142518" sldId="283"/>
            <ac:spMk id="112" creationId="{AA9005AB-79E2-8ED5-52F9-3595CFD94060}"/>
          </ac:spMkLst>
        </pc:spChg>
        <pc:spChg chg="mod">
          <ac:chgData name="Thiago Henrique Gomes Panini" userId="cc6a5c77081c362d" providerId="LiveId" clId="{F97895CD-4F64-4CAC-B5BD-4DB4944F3D08}" dt="2023-02-10T19:59:18.568" v="702" actId="1076"/>
          <ac:spMkLst>
            <pc:docMk/>
            <pc:sldMk cId="1289142518" sldId="283"/>
            <ac:spMk id="113" creationId="{6AE6F68C-911B-20A4-E1C9-B31A05BC879D}"/>
          </ac:spMkLst>
        </pc:spChg>
        <pc:spChg chg="mod">
          <ac:chgData name="Thiago Henrique Gomes Panini" userId="cc6a5c77081c362d" providerId="LiveId" clId="{F97895CD-4F64-4CAC-B5BD-4DB4944F3D08}" dt="2023-02-10T19:59:18.568" v="702" actId="1076"/>
          <ac:spMkLst>
            <pc:docMk/>
            <pc:sldMk cId="1289142518" sldId="283"/>
            <ac:spMk id="114" creationId="{CD25DCD2-7741-C516-5A76-77F90CA4881C}"/>
          </ac:spMkLst>
        </pc:spChg>
        <pc:spChg chg="mod">
          <ac:chgData name="Thiago Henrique Gomes Panini" userId="cc6a5c77081c362d" providerId="LiveId" clId="{F97895CD-4F64-4CAC-B5BD-4DB4944F3D08}" dt="2023-02-10T19:59:18.568" v="702" actId="1076"/>
          <ac:spMkLst>
            <pc:docMk/>
            <pc:sldMk cId="1289142518" sldId="283"/>
            <ac:spMk id="115" creationId="{07F9317C-625D-9963-6DCB-FDE96007D75B}"/>
          </ac:spMkLst>
        </pc:spChg>
        <pc:spChg chg="mod">
          <ac:chgData name="Thiago Henrique Gomes Panini" userId="cc6a5c77081c362d" providerId="LiveId" clId="{F97895CD-4F64-4CAC-B5BD-4DB4944F3D08}" dt="2023-02-10T19:59:18.568" v="702" actId="1076"/>
          <ac:spMkLst>
            <pc:docMk/>
            <pc:sldMk cId="1289142518" sldId="283"/>
            <ac:spMk id="116" creationId="{F93787C0-F40A-055B-D859-0EB2D0CE6081}"/>
          </ac:spMkLst>
        </pc:spChg>
        <pc:spChg chg="mod">
          <ac:chgData name="Thiago Henrique Gomes Panini" userId="cc6a5c77081c362d" providerId="LiveId" clId="{F97895CD-4F64-4CAC-B5BD-4DB4944F3D08}" dt="2023-02-10T19:59:18.568" v="702" actId="1076"/>
          <ac:spMkLst>
            <pc:docMk/>
            <pc:sldMk cId="1289142518" sldId="283"/>
            <ac:spMk id="117" creationId="{5DCEE147-7608-3644-384E-502D329E2C07}"/>
          </ac:spMkLst>
        </pc:spChg>
        <pc:spChg chg="mod">
          <ac:chgData name="Thiago Henrique Gomes Panini" userId="cc6a5c77081c362d" providerId="LiveId" clId="{F97895CD-4F64-4CAC-B5BD-4DB4944F3D08}" dt="2023-02-10T19:59:18.568" v="702" actId="1076"/>
          <ac:spMkLst>
            <pc:docMk/>
            <pc:sldMk cId="1289142518" sldId="283"/>
            <ac:spMk id="118" creationId="{5F5CBDB9-79D3-5A49-F96B-2076FE46B7DE}"/>
          </ac:spMkLst>
        </pc:spChg>
        <pc:spChg chg="mod">
          <ac:chgData name="Thiago Henrique Gomes Panini" userId="cc6a5c77081c362d" providerId="LiveId" clId="{F97895CD-4F64-4CAC-B5BD-4DB4944F3D08}" dt="2023-02-10T19:59:18.568" v="702" actId="1076"/>
          <ac:spMkLst>
            <pc:docMk/>
            <pc:sldMk cId="1289142518" sldId="283"/>
            <ac:spMk id="119" creationId="{77CAACD8-22F3-647A-8C47-EAD0C006ED54}"/>
          </ac:spMkLst>
        </pc:spChg>
        <pc:spChg chg="mod">
          <ac:chgData name="Thiago Henrique Gomes Panini" userId="cc6a5c77081c362d" providerId="LiveId" clId="{F97895CD-4F64-4CAC-B5BD-4DB4944F3D08}" dt="2023-02-10T19:59:18.568" v="702" actId="1076"/>
          <ac:spMkLst>
            <pc:docMk/>
            <pc:sldMk cId="1289142518" sldId="283"/>
            <ac:spMk id="120" creationId="{BEFBB32D-47E0-C5D3-01DB-073061EB5E99}"/>
          </ac:spMkLst>
        </pc:spChg>
        <pc:spChg chg="mod">
          <ac:chgData name="Thiago Henrique Gomes Panini" userId="cc6a5c77081c362d" providerId="LiveId" clId="{F97895CD-4F64-4CAC-B5BD-4DB4944F3D08}" dt="2023-02-10T19:59:18.568" v="702" actId="1076"/>
          <ac:spMkLst>
            <pc:docMk/>
            <pc:sldMk cId="1289142518" sldId="283"/>
            <ac:spMk id="121" creationId="{B6E1EA27-6E46-CF0F-E6D3-F6EEC189C276}"/>
          </ac:spMkLst>
        </pc:spChg>
        <pc:spChg chg="del">
          <ac:chgData name="Thiago Henrique Gomes Panini" userId="cc6a5c77081c362d" providerId="LiveId" clId="{F97895CD-4F64-4CAC-B5BD-4DB4944F3D08}" dt="2023-02-05T22:23:52.158" v="431" actId="478"/>
          <ac:spMkLst>
            <pc:docMk/>
            <pc:sldMk cId="1289142518" sldId="283"/>
            <ac:spMk id="122" creationId="{883BADA9-74DB-F4A6-E4B3-FB800A5FDFC6}"/>
          </ac:spMkLst>
        </pc:spChg>
        <pc:spChg chg="mod">
          <ac:chgData name="Thiago Henrique Gomes Panini" userId="cc6a5c77081c362d" providerId="LiveId" clId="{F97895CD-4F64-4CAC-B5BD-4DB4944F3D08}" dt="2023-02-10T19:59:18.568" v="702" actId="1076"/>
          <ac:spMkLst>
            <pc:docMk/>
            <pc:sldMk cId="1289142518" sldId="283"/>
            <ac:spMk id="123" creationId="{82E47064-41DF-6F60-8957-943106E5BAED}"/>
          </ac:spMkLst>
        </pc:spChg>
        <pc:spChg chg="mod">
          <ac:chgData name="Thiago Henrique Gomes Panini" userId="cc6a5c77081c362d" providerId="LiveId" clId="{F97895CD-4F64-4CAC-B5BD-4DB4944F3D08}" dt="2023-02-10T19:59:18.568" v="702" actId="1076"/>
          <ac:spMkLst>
            <pc:docMk/>
            <pc:sldMk cId="1289142518" sldId="283"/>
            <ac:spMk id="124" creationId="{5A353B84-A651-03E7-F1B2-4CBE79B33CD7}"/>
          </ac:spMkLst>
        </pc:spChg>
        <pc:spChg chg="mod">
          <ac:chgData name="Thiago Henrique Gomes Panini" userId="cc6a5c77081c362d" providerId="LiveId" clId="{F97895CD-4F64-4CAC-B5BD-4DB4944F3D08}" dt="2023-02-10T19:59:18.568" v="702" actId="1076"/>
          <ac:spMkLst>
            <pc:docMk/>
            <pc:sldMk cId="1289142518" sldId="283"/>
            <ac:spMk id="125" creationId="{1A09D7C7-EFD8-12C2-9D32-77CA99C83878}"/>
          </ac:spMkLst>
        </pc:spChg>
        <pc:spChg chg="mod">
          <ac:chgData name="Thiago Henrique Gomes Panini" userId="cc6a5c77081c362d" providerId="LiveId" clId="{F97895CD-4F64-4CAC-B5BD-4DB4944F3D08}" dt="2023-02-10T19:59:18.568" v="702" actId="1076"/>
          <ac:spMkLst>
            <pc:docMk/>
            <pc:sldMk cId="1289142518" sldId="283"/>
            <ac:spMk id="126" creationId="{C972F162-03E2-B131-1B6F-22CAF2954374}"/>
          </ac:spMkLst>
        </pc:spChg>
        <pc:spChg chg="mod">
          <ac:chgData name="Thiago Henrique Gomes Panini" userId="cc6a5c77081c362d" providerId="LiveId" clId="{F97895CD-4F64-4CAC-B5BD-4DB4944F3D08}" dt="2023-02-10T19:59:18.568" v="702" actId="1076"/>
          <ac:spMkLst>
            <pc:docMk/>
            <pc:sldMk cId="1289142518" sldId="283"/>
            <ac:spMk id="127" creationId="{B9276087-7778-86F7-AC90-E67EDA52BA99}"/>
          </ac:spMkLst>
        </pc:spChg>
        <pc:spChg chg="mod">
          <ac:chgData name="Thiago Henrique Gomes Panini" userId="cc6a5c77081c362d" providerId="LiveId" clId="{F97895CD-4F64-4CAC-B5BD-4DB4944F3D08}" dt="2023-02-10T19:59:18.568" v="702" actId="1076"/>
          <ac:spMkLst>
            <pc:docMk/>
            <pc:sldMk cId="1289142518" sldId="283"/>
            <ac:spMk id="128" creationId="{14B58AB2-63B6-1C62-4EF1-ADD52D617E07}"/>
          </ac:spMkLst>
        </pc:spChg>
        <pc:spChg chg="mod">
          <ac:chgData name="Thiago Henrique Gomes Panini" userId="cc6a5c77081c362d" providerId="LiveId" clId="{F97895CD-4F64-4CAC-B5BD-4DB4944F3D08}" dt="2023-02-10T19:59:18.568" v="702" actId="1076"/>
          <ac:spMkLst>
            <pc:docMk/>
            <pc:sldMk cId="1289142518" sldId="283"/>
            <ac:spMk id="129" creationId="{B6B0F7B3-E4CA-6A8A-357B-194F288CDF36}"/>
          </ac:spMkLst>
        </pc:spChg>
        <pc:spChg chg="mod">
          <ac:chgData name="Thiago Henrique Gomes Panini" userId="cc6a5c77081c362d" providerId="LiveId" clId="{F97895CD-4F64-4CAC-B5BD-4DB4944F3D08}" dt="2023-02-10T19:59:18.568" v="702" actId="1076"/>
          <ac:spMkLst>
            <pc:docMk/>
            <pc:sldMk cId="1289142518" sldId="283"/>
            <ac:spMk id="130" creationId="{EE40E412-F524-1F3B-40F5-9AFE833D45C8}"/>
          </ac:spMkLst>
        </pc:spChg>
        <pc:spChg chg="mod">
          <ac:chgData name="Thiago Henrique Gomes Panini" userId="cc6a5c77081c362d" providerId="LiveId" clId="{F97895CD-4F64-4CAC-B5BD-4DB4944F3D08}" dt="2023-02-10T19:59:18.568" v="702" actId="1076"/>
          <ac:spMkLst>
            <pc:docMk/>
            <pc:sldMk cId="1289142518" sldId="283"/>
            <ac:spMk id="131" creationId="{C4D74FFC-F0EC-E673-AC7F-1B22B604AA49}"/>
          </ac:spMkLst>
        </pc:spChg>
        <pc:spChg chg="mod">
          <ac:chgData name="Thiago Henrique Gomes Panini" userId="cc6a5c77081c362d" providerId="LiveId" clId="{F97895CD-4F64-4CAC-B5BD-4DB4944F3D08}" dt="2023-02-10T19:59:16.845" v="701" actId="1076"/>
          <ac:spMkLst>
            <pc:docMk/>
            <pc:sldMk cId="1289142518" sldId="283"/>
            <ac:spMk id="133" creationId="{7B831564-0D99-F4CC-05AE-CD6848D7DDA1}"/>
          </ac:spMkLst>
        </pc:spChg>
        <pc:spChg chg="mod">
          <ac:chgData name="Thiago Henrique Gomes Panini" userId="cc6a5c77081c362d" providerId="LiveId" clId="{F97895CD-4F64-4CAC-B5BD-4DB4944F3D08}" dt="2023-02-10T19:59:16.845" v="701" actId="1076"/>
          <ac:spMkLst>
            <pc:docMk/>
            <pc:sldMk cId="1289142518" sldId="283"/>
            <ac:spMk id="134" creationId="{40BF0FA7-DA7D-1394-271B-793DC9D2CE05}"/>
          </ac:spMkLst>
        </pc:spChg>
        <pc:spChg chg="mod">
          <ac:chgData name="Thiago Henrique Gomes Panini" userId="cc6a5c77081c362d" providerId="LiveId" clId="{F97895CD-4F64-4CAC-B5BD-4DB4944F3D08}" dt="2023-02-10T19:59:16.845" v="701" actId="1076"/>
          <ac:spMkLst>
            <pc:docMk/>
            <pc:sldMk cId="1289142518" sldId="283"/>
            <ac:spMk id="136" creationId="{BE274EB0-D4C2-9C0A-F863-A085267DE31D}"/>
          </ac:spMkLst>
        </pc:spChg>
        <pc:spChg chg="mod">
          <ac:chgData name="Thiago Henrique Gomes Panini" userId="cc6a5c77081c362d" providerId="LiveId" clId="{F97895CD-4F64-4CAC-B5BD-4DB4944F3D08}" dt="2023-02-10T19:59:16.845" v="701" actId="1076"/>
          <ac:spMkLst>
            <pc:docMk/>
            <pc:sldMk cId="1289142518" sldId="283"/>
            <ac:spMk id="137" creationId="{4645DA20-0DAB-A2ED-B167-A4388D0AB925}"/>
          </ac:spMkLst>
        </pc:spChg>
        <pc:spChg chg="mod">
          <ac:chgData name="Thiago Henrique Gomes Panini" userId="cc6a5c77081c362d" providerId="LiveId" clId="{F97895CD-4F64-4CAC-B5BD-4DB4944F3D08}" dt="2023-02-10T19:59:16.845" v="701" actId="1076"/>
          <ac:spMkLst>
            <pc:docMk/>
            <pc:sldMk cId="1289142518" sldId="283"/>
            <ac:spMk id="138" creationId="{82F7C1A3-A3E6-6E13-690F-3E997595F88E}"/>
          </ac:spMkLst>
        </pc:spChg>
        <pc:spChg chg="mod">
          <ac:chgData name="Thiago Henrique Gomes Panini" userId="cc6a5c77081c362d" providerId="LiveId" clId="{F97895CD-4F64-4CAC-B5BD-4DB4944F3D08}" dt="2023-02-10T19:59:16.845" v="701" actId="1076"/>
          <ac:spMkLst>
            <pc:docMk/>
            <pc:sldMk cId="1289142518" sldId="283"/>
            <ac:spMk id="139" creationId="{CE42E725-4AF6-1411-E0C0-23F0AB38943F}"/>
          </ac:spMkLst>
        </pc:spChg>
        <pc:spChg chg="mod">
          <ac:chgData name="Thiago Henrique Gomes Panini" userId="cc6a5c77081c362d" providerId="LiveId" clId="{F97895CD-4F64-4CAC-B5BD-4DB4944F3D08}" dt="2023-02-10T19:59:16.845" v="701" actId="1076"/>
          <ac:spMkLst>
            <pc:docMk/>
            <pc:sldMk cId="1289142518" sldId="283"/>
            <ac:spMk id="140" creationId="{672032A9-F781-C83B-417C-7C5D6E3DE110}"/>
          </ac:spMkLst>
        </pc:spChg>
        <pc:spChg chg="mod">
          <ac:chgData name="Thiago Henrique Gomes Panini" userId="cc6a5c77081c362d" providerId="LiveId" clId="{F97895CD-4F64-4CAC-B5BD-4DB4944F3D08}" dt="2023-02-10T19:59:16.845" v="701" actId="1076"/>
          <ac:spMkLst>
            <pc:docMk/>
            <pc:sldMk cId="1289142518" sldId="283"/>
            <ac:spMk id="141" creationId="{D5256955-95BF-0577-71A3-5B23A0727AF5}"/>
          </ac:spMkLst>
        </pc:spChg>
        <pc:spChg chg="mod">
          <ac:chgData name="Thiago Henrique Gomes Panini" userId="cc6a5c77081c362d" providerId="LiveId" clId="{F97895CD-4F64-4CAC-B5BD-4DB4944F3D08}" dt="2023-02-10T19:59:16.845" v="701" actId="1076"/>
          <ac:spMkLst>
            <pc:docMk/>
            <pc:sldMk cId="1289142518" sldId="283"/>
            <ac:spMk id="142" creationId="{24BEA90C-86D7-E54D-FDC5-805F1D2BE66D}"/>
          </ac:spMkLst>
        </pc:spChg>
        <pc:spChg chg="mod">
          <ac:chgData name="Thiago Henrique Gomes Panini" userId="cc6a5c77081c362d" providerId="LiveId" clId="{F97895CD-4F64-4CAC-B5BD-4DB4944F3D08}" dt="2023-02-10T19:59:16.845" v="701" actId="1076"/>
          <ac:spMkLst>
            <pc:docMk/>
            <pc:sldMk cId="1289142518" sldId="283"/>
            <ac:spMk id="143" creationId="{1AC671BD-3430-0191-70C4-A3352C316433}"/>
          </ac:spMkLst>
        </pc:spChg>
        <pc:spChg chg="mod">
          <ac:chgData name="Thiago Henrique Gomes Panini" userId="cc6a5c77081c362d" providerId="LiveId" clId="{F97895CD-4F64-4CAC-B5BD-4DB4944F3D08}" dt="2023-02-10T19:59:16.845" v="701" actId="1076"/>
          <ac:spMkLst>
            <pc:docMk/>
            <pc:sldMk cId="1289142518" sldId="283"/>
            <ac:spMk id="144" creationId="{3C50214D-B457-EBE0-B80F-0F1E9CF1D31E}"/>
          </ac:spMkLst>
        </pc:spChg>
        <pc:spChg chg="mod">
          <ac:chgData name="Thiago Henrique Gomes Panini" userId="cc6a5c77081c362d" providerId="LiveId" clId="{F97895CD-4F64-4CAC-B5BD-4DB4944F3D08}" dt="2023-02-10T19:59:16.845" v="701" actId="1076"/>
          <ac:spMkLst>
            <pc:docMk/>
            <pc:sldMk cId="1289142518" sldId="283"/>
            <ac:spMk id="145" creationId="{31D7F1FE-8B34-0D5E-DB1D-087F1EF292EA}"/>
          </ac:spMkLst>
        </pc:spChg>
        <pc:spChg chg="mod">
          <ac:chgData name="Thiago Henrique Gomes Panini" userId="cc6a5c77081c362d" providerId="LiveId" clId="{F97895CD-4F64-4CAC-B5BD-4DB4944F3D08}" dt="2023-02-10T19:59:16.845" v="701" actId="1076"/>
          <ac:spMkLst>
            <pc:docMk/>
            <pc:sldMk cId="1289142518" sldId="283"/>
            <ac:spMk id="146" creationId="{6FCF3573-2DB3-AE15-725D-50049396068B}"/>
          </ac:spMkLst>
        </pc:spChg>
        <pc:spChg chg="mod">
          <ac:chgData name="Thiago Henrique Gomes Panini" userId="cc6a5c77081c362d" providerId="LiveId" clId="{F97895CD-4F64-4CAC-B5BD-4DB4944F3D08}" dt="2023-02-10T19:59:16.845" v="701" actId="1076"/>
          <ac:spMkLst>
            <pc:docMk/>
            <pc:sldMk cId="1289142518" sldId="283"/>
            <ac:spMk id="147" creationId="{9C7D0820-5119-5C1E-7902-A87134839EDC}"/>
          </ac:spMkLst>
        </pc:spChg>
        <pc:spChg chg="mod">
          <ac:chgData name="Thiago Henrique Gomes Panini" userId="cc6a5c77081c362d" providerId="LiveId" clId="{F97895CD-4F64-4CAC-B5BD-4DB4944F3D08}" dt="2023-02-10T19:59:16.845" v="701" actId="1076"/>
          <ac:spMkLst>
            <pc:docMk/>
            <pc:sldMk cId="1289142518" sldId="283"/>
            <ac:spMk id="148" creationId="{B94ABD0A-3784-CE8B-D6D2-C3102ACAD604}"/>
          </ac:spMkLst>
        </pc:spChg>
        <pc:spChg chg="mod">
          <ac:chgData name="Thiago Henrique Gomes Panini" userId="cc6a5c77081c362d" providerId="LiveId" clId="{F97895CD-4F64-4CAC-B5BD-4DB4944F3D08}" dt="2023-02-10T19:59:16.845" v="701" actId="1076"/>
          <ac:spMkLst>
            <pc:docMk/>
            <pc:sldMk cId="1289142518" sldId="283"/>
            <ac:spMk id="149" creationId="{D2F63C72-D90F-8E0D-0EAA-70BB990DE304}"/>
          </ac:spMkLst>
        </pc:spChg>
        <pc:spChg chg="mod">
          <ac:chgData name="Thiago Henrique Gomes Panini" userId="cc6a5c77081c362d" providerId="LiveId" clId="{F97895CD-4F64-4CAC-B5BD-4DB4944F3D08}" dt="2023-02-10T19:59:16.845" v="701" actId="1076"/>
          <ac:spMkLst>
            <pc:docMk/>
            <pc:sldMk cId="1289142518" sldId="283"/>
            <ac:spMk id="150" creationId="{0AD55B74-8F87-2DF2-3982-C11B3DE0879D}"/>
          </ac:spMkLst>
        </pc:spChg>
        <pc:spChg chg="mod">
          <ac:chgData name="Thiago Henrique Gomes Panini" userId="cc6a5c77081c362d" providerId="LiveId" clId="{F97895CD-4F64-4CAC-B5BD-4DB4944F3D08}" dt="2023-02-10T19:59:16.845" v="701" actId="1076"/>
          <ac:spMkLst>
            <pc:docMk/>
            <pc:sldMk cId="1289142518" sldId="283"/>
            <ac:spMk id="151" creationId="{43F85CC8-BAC3-EE2B-B2DE-81A42B990514}"/>
          </ac:spMkLst>
        </pc:spChg>
        <pc:spChg chg="mod">
          <ac:chgData name="Thiago Henrique Gomes Panini" userId="cc6a5c77081c362d" providerId="LiveId" clId="{F97895CD-4F64-4CAC-B5BD-4DB4944F3D08}" dt="2023-02-10T19:59:16.845" v="701" actId="1076"/>
          <ac:spMkLst>
            <pc:docMk/>
            <pc:sldMk cId="1289142518" sldId="283"/>
            <ac:spMk id="152" creationId="{443099F0-FD1E-18BB-F474-4691A9991A25}"/>
          </ac:spMkLst>
        </pc:spChg>
        <pc:spChg chg="mod">
          <ac:chgData name="Thiago Henrique Gomes Panini" userId="cc6a5c77081c362d" providerId="LiveId" clId="{F97895CD-4F64-4CAC-B5BD-4DB4944F3D08}" dt="2023-02-10T19:59:16.845" v="701" actId="1076"/>
          <ac:spMkLst>
            <pc:docMk/>
            <pc:sldMk cId="1289142518" sldId="283"/>
            <ac:spMk id="153" creationId="{2CE67413-5898-2915-51C9-8901289ACC0D}"/>
          </ac:spMkLst>
        </pc:spChg>
        <pc:spChg chg="mod">
          <ac:chgData name="Thiago Henrique Gomes Panini" userId="cc6a5c77081c362d" providerId="LiveId" clId="{F97895CD-4F64-4CAC-B5BD-4DB4944F3D08}" dt="2023-02-10T19:59:16.845" v="701" actId="1076"/>
          <ac:spMkLst>
            <pc:docMk/>
            <pc:sldMk cId="1289142518" sldId="283"/>
            <ac:spMk id="154" creationId="{084B1FAA-0E41-DCEB-0B20-516A301F1A93}"/>
          </ac:spMkLst>
        </pc:spChg>
        <pc:spChg chg="mod">
          <ac:chgData name="Thiago Henrique Gomes Panini" userId="cc6a5c77081c362d" providerId="LiveId" clId="{F97895CD-4F64-4CAC-B5BD-4DB4944F3D08}" dt="2023-02-10T19:59:16.845" v="701" actId="1076"/>
          <ac:spMkLst>
            <pc:docMk/>
            <pc:sldMk cId="1289142518" sldId="283"/>
            <ac:spMk id="155" creationId="{6741D775-6E48-4377-B820-F453ECD49EDE}"/>
          </ac:spMkLst>
        </pc:spChg>
        <pc:spChg chg="mod">
          <ac:chgData name="Thiago Henrique Gomes Panini" userId="cc6a5c77081c362d" providerId="LiveId" clId="{F97895CD-4F64-4CAC-B5BD-4DB4944F3D08}" dt="2023-02-10T19:59:16.845" v="701" actId="1076"/>
          <ac:spMkLst>
            <pc:docMk/>
            <pc:sldMk cId="1289142518" sldId="283"/>
            <ac:spMk id="156" creationId="{62B6FFC6-CF2B-05CF-7780-00C3D55085CD}"/>
          </ac:spMkLst>
        </pc:spChg>
        <pc:spChg chg="mod">
          <ac:chgData name="Thiago Henrique Gomes Panini" userId="cc6a5c77081c362d" providerId="LiveId" clId="{F97895CD-4F64-4CAC-B5BD-4DB4944F3D08}" dt="2023-02-10T19:59:16.845" v="701" actId="1076"/>
          <ac:spMkLst>
            <pc:docMk/>
            <pc:sldMk cId="1289142518" sldId="283"/>
            <ac:spMk id="160" creationId="{739885B3-CFEA-5086-C2F5-EFEF71FA2861}"/>
          </ac:spMkLst>
        </pc:spChg>
        <pc:spChg chg="mod">
          <ac:chgData name="Thiago Henrique Gomes Panini" userId="cc6a5c77081c362d" providerId="LiveId" clId="{F97895CD-4F64-4CAC-B5BD-4DB4944F3D08}" dt="2023-02-10T19:59:16.845" v="701" actId="1076"/>
          <ac:spMkLst>
            <pc:docMk/>
            <pc:sldMk cId="1289142518" sldId="283"/>
            <ac:spMk id="161" creationId="{C4F5B991-0157-7318-4450-76F11CAC3E96}"/>
          </ac:spMkLst>
        </pc:spChg>
        <pc:spChg chg="mod">
          <ac:chgData name="Thiago Henrique Gomes Panini" userId="cc6a5c77081c362d" providerId="LiveId" clId="{F97895CD-4F64-4CAC-B5BD-4DB4944F3D08}" dt="2023-02-10T19:59:16.845" v="701" actId="1076"/>
          <ac:spMkLst>
            <pc:docMk/>
            <pc:sldMk cId="1289142518" sldId="283"/>
            <ac:spMk id="162" creationId="{0849C518-A337-CECC-6F7E-FD465A80FA0B}"/>
          </ac:spMkLst>
        </pc:spChg>
        <pc:spChg chg="mod">
          <ac:chgData name="Thiago Henrique Gomes Panini" userId="cc6a5c77081c362d" providerId="LiveId" clId="{F97895CD-4F64-4CAC-B5BD-4DB4944F3D08}" dt="2023-02-10T19:59:16.845" v="701" actId="1076"/>
          <ac:spMkLst>
            <pc:docMk/>
            <pc:sldMk cId="1289142518" sldId="283"/>
            <ac:spMk id="163" creationId="{FE73AA5B-8019-34D4-B470-DACCADC244A5}"/>
          </ac:spMkLst>
        </pc:spChg>
        <pc:spChg chg="mod">
          <ac:chgData name="Thiago Henrique Gomes Panini" userId="cc6a5c77081c362d" providerId="LiveId" clId="{F97895CD-4F64-4CAC-B5BD-4DB4944F3D08}" dt="2023-02-10T19:59:16.845" v="701" actId="1076"/>
          <ac:spMkLst>
            <pc:docMk/>
            <pc:sldMk cId="1289142518" sldId="283"/>
            <ac:spMk id="164" creationId="{749603D5-0A32-D1D0-53B4-C6CDA9D62C44}"/>
          </ac:spMkLst>
        </pc:spChg>
        <pc:spChg chg="mod">
          <ac:chgData name="Thiago Henrique Gomes Panini" userId="cc6a5c77081c362d" providerId="LiveId" clId="{F97895CD-4F64-4CAC-B5BD-4DB4944F3D08}" dt="2023-02-10T19:59:16.845" v="701" actId="1076"/>
          <ac:spMkLst>
            <pc:docMk/>
            <pc:sldMk cId="1289142518" sldId="283"/>
            <ac:spMk id="165" creationId="{131D8842-71DD-5373-3E07-EAB564BAFE8A}"/>
          </ac:spMkLst>
        </pc:spChg>
        <pc:spChg chg="mod">
          <ac:chgData name="Thiago Henrique Gomes Panini" userId="cc6a5c77081c362d" providerId="LiveId" clId="{F97895CD-4F64-4CAC-B5BD-4DB4944F3D08}" dt="2023-02-10T19:59:16.845" v="701" actId="1076"/>
          <ac:spMkLst>
            <pc:docMk/>
            <pc:sldMk cId="1289142518" sldId="283"/>
            <ac:spMk id="166" creationId="{0E4FA17B-702C-C8BA-36FA-BEDD08FBB71C}"/>
          </ac:spMkLst>
        </pc:spChg>
        <pc:spChg chg="mod">
          <ac:chgData name="Thiago Henrique Gomes Panini" userId="cc6a5c77081c362d" providerId="LiveId" clId="{F97895CD-4F64-4CAC-B5BD-4DB4944F3D08}" dt="2023-02-10T19:59:16.845" v="701" actId="1076"/>
          <ac:spMkLst>
            <pc:docMk/>
            <pc:sldMk cId="1289142518" sldId="283"/>
            <ac:spMk id="167" creationId="{F7631C0E-E350-C514-49E5-1385763E6E9A}"/>
          </ac:spMkLst>
        </pc:spChg>
        <pc:spChg chg="mod">
          <ac:chgData name="Thiago Henrique Gomes Panini" userId="cc6a5c77081c362d" providerId="LiveId" clId="{F97895CD-4F64-4CAC-B5BD-4DB4944F3D08}" dt="2023-02-10T19:59:16.845" v="701" actId="1076"/>
          <ac:spMkLst>
            <pc:docMk/>
            <pc:sldMk cId="1289142518" sldId="283"/>
            <ac:spMk id="168" creationId="{786991E1-77D8-285E-DEA9-C144B2CA0798}"/>
          </ac:spMkLst>
        </pc:spChg>
        <pc:spChg chg="mod">
          <ac:chgData name="Thiago Henrique Gomes Panini" userId="cc6a5c77081c362d" providerId="LiveId" clId="{F97895CD-4F64-4CAC-B5BD-4DB4944F3D08}" dt="2023-02-10T19:59:16.845" v="701" actId="1076"/>
          <ac:spMkLst>
            <pc:docMk/>
            <pc:sldMk cId="1289142518" sldId="283"/>
            <ac:spMk id="169" creationId="{26DCDF5C-61F7-C1E9-CFBC-980E9C397E8B}"/>
          </ac:spMkLst>
        </pc:spChg>
        <pc:spChg chg="mod">
          <ac:chgData name="Thiago Henrique Gomes Panini" userId="cc6a5c77081c362d" providerId="LiveId" clId="{F97895CD-4F64-4CAC-B5BD-4DB4944F3D08}" dt="2023-02-10T19:59:16.845" v="701" actId="1076"/>
          <ac:spMkLst>
            <pc:docMk/>
            <pc:sldMk cId="1289142518" sldId="283"/>
            <ac:spMk id="170" creationId="{B31E65B9-E852-F3C5-5A06-FE9DC4C48C7E}"/>
          </ac:spMkLst>
        </pc:spChg>
        <pc:spChg chg="mod">
          <ac:chgData name="Thiago Henrique Gomes Panini" userId="cc6a5c77081c362d" providerId="LiveId" clId="{F97895CD-4F64-4CAC-B5BD-4DB4944F3D08}" dt="2023-02-10T19:59:16.845" v="701" actId="1076"/>
          <ac:spMkLst>
            <pc:docMk/>
            <pc:sldMk cId="1289142518" sldId="283"/>
            <ac:spMk id="171" creationId="{601BF28F-7B24-D779-BBAE-E5146A1E4213}"/>
          </ac:spMkLst>
        </pc:spChg>
        <pc:spChg chg="mod">
          <ac:chgData name="Thiago Henrique Gomes Panini" userId="cc6a5c77081c362d" providerId="LiveId" clId="{F97895CD-4F64-4CAC-B5BD-4DB4944F3D08}" dt="2023-02-10T19:59:16.845" v="701" actId="1076"/>
          <ac:spMkLst>
            <pc:docMk/>
            <pc:sldMk cId="1289142518" sldId="283"/>
            <ac:spMk id="172" creationId="{E4EF5977-1518-3225-C7B1-D3260EE2C0DC}"/>
          </ac:spMkLst>
        </pc:spChg>
        <pc:spChg chg="mod">
          <ac:chgData name="Thiago Henrique Gomes Panini" userId="cc6a5c77081c362d" providerId="LiveId" clId="{F97895CD-4F64-4CAC-B5BD-4DB4944F3D08}" dt="2023-02-10T19:59:16.845" v="701" actId="1076"/>
          <ac:spMkLst>
            <pc:docMk/>
            <pc:sldMk cId="1289142518" sldId="283"/>
            <ac:spMk id="173" creationId="{22581A56-6FC6-2BF1-1320-4196954831B1}"/>
          </ac:spMkLst>
        </pc:spChg>
        <pc:spChg chg="mod">
          <ac:chgData name="Thiago Henrique Gomes Panini" userId="cc6a5c77081c362d" providerId="LiveId" clId="{F97895CD-4F64-4CAC-B5BD-4DB4944F3D08}" dt="2023-02-10T19:59:16.845" v="701" actId="1076"/>
          <ac:spMkLst>
            <pc:docMk/>
            <pc:sldMk cId="1289142518" sldId="283"/>
            <ac:spMk id="174" creationId="{391C133A-CA4A-ED9C-AF75-BBCD175CE447}"/>
          </ac:spMkLst>
        </pc:spChg>
        <pc:spChg chg="add del mod">
          <ac:chgData name="Thiago Henrique Gomes Panini" userId="cc6a5c77081c362d" providerId="LiveId" clId="{F97895CD-4F64-4CAC-B5BD-4DB4944F3D08}" dt="2023-02-10T20:02:26.470" v="771" actId="478"/>
          <ac:spMkLst>
            <pc:docMk/>
            <pc:sldMk cId="1289142518" sldId="283"/>
            <ac:spMk id="177" creationId="{8E1FB7AD-3A92-5767-DB8D-2F3DD9E9CFFD}"/>
          </ac:spMkLst>
        </pc:spChg>
        <pc:spChg chg="add del mod ord">
          <ac:chgData name="Thiago Henrique Gomes Panini" userId="cc6a5c77081c362d" providerId="LiveId" clId="{F97895CD-4F64-4CAC-B5BD-4DB4944F3D08}" dt="2023-02-10T20:02:02.250" v="767" actId="478"/>
          <ac:spMkLst>
            <pc:docMk/>
            <pc:sldMk cId="1289142518" sldId="283"/>
            <ac:spMk id="180" creationId="{0D9C27E5-E199-0E32-B0AA-5694B29DEF3C}"/>
          </ac:spMkLst>
        </pc:spChg>
        <pc:grpChg chg="add del mod">
          <ac:chgData name="Thiago Henrique Gomes Panini" userId="cc6a5c77081c362d" providerId="LiveId" clId="{F97895CD-4F64-4CAC-B5BD-4DB4944F3D08}" dt="2023-02-10T19:58:12.590" v="594" actId="21"/>
          <ac:grpSpMkLst>
            <pc:docMk/>
            <pc:sldMk cId="1289142518" sldId="283"/>
            <ac:grpSpMk id="2" creationId="{107CE353-A7F8-D247-94B5-92EE1ED7EBF3}"/>
          </ac:grpSpMkLst>
        </pc:grpChg>
        <pc:grpChg chg="mod">
          <ac:chgData name="Thiago Henrique Gomes Panini" userId="cc6a5c77081c362d" providerId="LiveId" clId="{F97895CD-4F64-4CAC-B5BD-4DB4944F3D08}" dt="2023-02-10T19:56:16.099" v="483" actId="1076"/>
          <ac:grpSpMkLst>
            <pc:docMk/>
            <pc:sldMk cId="1289142518" sldId="283"/>
            <ac:grpSpMk id="16" creationId="{BCE3972C-FA26-7FF1-35B9-53D650F2C3D4}"/>
          </ac:grpSpMkLst>
        </pc:grpChg>
        <pc:grpChg chg="mod">
          <ac:chgData name="Thiago Henrique Gomes Panini" userId="cc6a5c77081c362d" providerId="LiveId" clId="{F97895CD-4F64-4CAC-B5BD-4DB4944F3D08}" dt="2023-02-10T19:56:16.099" v="483" actId="1076"/>
          <ac:grpSpMkLst>
            <pc:docMk/>
            <pc:sldMk cId="1289142518" sldId="283"/>
            <ac:grpSpMk id="39" creationId="{F081A62E-B6D5-8A9F-4FF5-0FB12D822412}"/>
          </ac:grpSpMkLst>
        </pc:grpChg>
        <pc:grpChg chg="add del mod">
          <ac:chgData name="Thiago Henrique Gomes Panini" userId="cc6a5c77081c362d" providerId="LiveId" clId="{F97895CD-4F64-4CAC-B5BD-4DB4944F3D08}" dt="2023-02-10T19:58:12.590" v="594" actId="21"/>
          <ac:grpSpMkLst>
            <pc:docMk/>
            <pc:sldMk cId="1289142518" sldId="283"/>
            <ac:grpSpMk id="49" creationId="{E074B80A-B9A2-3DD9-357C-19494F6BC50D}"/>
          </ac:grpSpMkLst>
        </pc:grpChg>
        <pc:grpChg chg="mod">
          <ac:chgData name="Thiago Henrique Gomes Panini" userId="cc6a5c77081c362d" providerId="LiveId" clId="{F97895CD-4F64-4CAC-B5BD-4DB4944F3D08}" dt="2023-02-10T19:56:16.099" v="483" actId="1076"/>
          <ac:grpSpMkLst>
            <pc:docMk/>
            <pc:sldMk cId="1289142518" sldId="283"/>
            <ac:grpSpMk id="52" creationId="{95E35766-8DBA-BDAE-0B36-B9CE02EA2ECB}"/>
          </ac:grpSpMkLst>
        </pc:grpChg>
        <pc:grpChg chg="mod">
          <ac:chgData name="Thiago Henrique Gomes Panini" userId="cc6a5c77081c362d" providerId="LiveId" clId="{F97895CD-4F64-4CAC-B5BD-4DB4944F3D08}" dt="2023-02-10T19:56:16.099" v="483" actId="1076"/>
          <ac:grpSpMkLst>
            <pc:docMk/>
            <pc:sldMk cId="1289142518" sldId="283"/>
            <ac:grpSpMk id="74" creationId="{B0633174-90C4-7CC2-7B46-387781A861AA}"/>
          </ac:grpSpMkLst>
        </pc:grpChg>
        <pc:grpChg chg="mod">
          <ac:chgData name="Thiago Henrique Gomes Panini" userId="cc6a5c77081c362d" providerId="LiveId" clId="{F97895CD-4F64-4CAC-B5BD-4DB4944F3D08}" dt="2023-02-10T19:56:16.099" v="483" actId="1076"/>
          <ac:grpSpMkLst>
            <pc:docMk/>
            <pc:sldMk cId="1289142518" sldId="283"/>
            <ac:grpSpMk id="75" creationId="{94F38020-CC49-F538-A29A-894D658DE39C}"/>
          </ac:grpSpMkLst>
        </pc:grpChg>
        <pc:grpChg chg="add mod">
          <ac:chgData name="Thiago Henrique Gomes Panini" userId="cc6a5c77081c362d" providerId="LiveId" clId="{F97895CD-4F64-4CAC-B5BD-4DB4944F3D08}" dt="2023-02-10T19:59:18.568" v="702" actId="1076"/>
          <ac:grpSpMkLst>
            <pc:docMk/>
            <pc:sldMk cId="1289142518" sldId="283"/>
            <ac:grpSpMk id="96" creationId="{ACF3B1FB-8B5D-2661-C18D-86E72E866A59}"/>
          </ac:grpSpMkLst>
        </pc:grpChg>
        <pc:grpChg chg="mod">
          <ac:chgData name="Thiago Henrique Gomes Panini" userId="cc6a5c77081c362d" providerId="LiveId" clId="{F97895CD-4F64-4CAC-B5BD-4DB4944F3D08}" dt="2023-02-10T19:59:18.568" v="702" actId="1076"/>
          <ac:grpSpMkLst>
            <pc:docMk/>
            <pc:sldMk cId="1289142518" sldId="283"/>
            <ac:grpSpMk id="99" creationId="{0DF76CF7-80B1-B8C5-1652-52B79B6B5FAB}"/>
          </ac:grpSpMkLst>
        </pc:grpChg>
        <pc:grpChg chg="mod">
          <ac:chgData name="Thiago Henrique Gomes Panini" userId="cc6a5c77081c362d" providerId="LiveId" clId="{F97895CD-4F64-4CAC-B5BD-4DB4944F3D08}" dt="2023-02-10T19:59:18.568" v="702" actId="1076"/>
          <ac:grpSpMkLst>
            <pc:docMk/>
            <pc:sldMk cId="1289142518" sldId="283"/>
            <ac:grpSpMk id="122" creationId="{C7868E5E-0D06-C0D9-DEB3-C6414765E5D0}"/>
          </ac:grpSpMkLst>
        </pc:grpChg>
        <pc:grpChg chg="del">
          <ac:chgData name="Thiago Henrique Gomes Panini" userId="cc6a5c77081c362d" providerId="LiveId" clId="{F97895CD-4F64-4CAC-B5BD-4DB4944F3D08}" dt="2023-02-05T22:22:58.090" v="410" actId="478"/>
          <ac:grpSpMkLst>
            <pc:docMk/>
            <pc:sldMk cId="1289142518" sldId="283"/>
            <ac:grpSpMk id="123" creationId="{CA2FE42B-BDFC-E000-06DC-29F4CF207C80}"/>
          </ac:grpSpMkLst>
        </pc:grpChg>
        <pc:grpChg chg="add mod">
          <ac:chgData name="Thiago Henrique Gomes Panini" userId="cc6a5c77081c362d" providerId="LiveId" clId="{F97895CD-4F64-4CAC-B5BD-4DB4944F3D08}" dt="2023-02-10T19:59:16.845" v="701" actId="1076"/>
          <ac:grpSpMkLst>
            <pc:docMk/>
            <pc:sldMk cId="1289142518" sldId="283"/>
            <ac:grpSpMk id="132" creationId="{9FE55300-49C1-51E5-6438-3F0DEE190406}"/>
          </ac:grpSpMkLst>
        </pc:grpChg>
        <pc:grpChg chg="mod">
          <ac:chgData name="Thiago Henrique Gomes Panini" userId="cc6a5c77081c362d" providerId="LiveId" clId="{F97895CD-4F64-4CAC-B5BD-4DB4944F3D08}" dt="2023-02-10T19:59:16.845" v="701" actId="1076"/>
          <ac:grpSpMkLst>
            <pc:docMk/>
            <pc:sldMk cId="1289142518" sldId="283"/>
            <ac:grpSpMk id="135" creationId="{1302CCA4-D75E-778E-9E67-7D9D621352C0}"/>
          </ac:grpSpMkLst>
        </pc:grpChg>
        <pc:grpChg chg="mod">
          <ac:chgData name="Thiago Henrique Gomes Panini" userId="cc6a5c77081c362d" providerId="LiveId" clId="{F97895CD-4F64-4CAC-B5BD-4DB4944F3D08}" dt="2023-02-10T19:59:16.845" v="701" actId="1076"/>
          <ac:grpSpMkLst>
            <pc:docMk/>
            <pc:sldMk cId="1289142518" sldId="283"/>
            <ac:grpSpMk id="157" creationId="{FA3FBD84-EC8D-3565-9661-DE8B30C40CBA}"/>
          </ac:grpSpMkLst>
        </pc:grpChg>
        <pc:grpChg chg="mod">
          <ac:chgData name="Thiago Henrique Gomes Panini" userId="cc6a5c77081c362d" providerId="LiveId" clId="{F97895CD-4F64-4CAC-B5BD-4DB4944F3D08}" dt="2023-02-10T19:59:16.845" v="701" actId="1076"/>
          <ac:grpSpMkLst>
            <pc:docMk/>
            <pc:sldMk cId="1289142518" sldId="283"/>
            <ac:grpSpMk id="158" creationId="{03894AED-5F25-48AB-2416-C7B2E11BB0D9}"/>
          </ac:grpSpMkLst>
        </pc:grpChg>
        <pc:picChg chg="add del mod ord modCrop">
          <ac:chgData name="Thiago Henrique Gomes Panini" userId="cc6a5c77081c362d" providerId="LiveId" clId="{F97895CD-4F64-4CAC-B5BD-4DB4944F3D08}" dt="2023-02-05T22:24:38.634" v="439" actId="21"/>
          <ac:picMkLst>
            <pc:docMk/>
            <pc:sldMk cId="1289142518" sldId="283"/>
            <ac:picMk id="2" creationId="{1D8D3A93-9625-1E1A-DFCB-FB46D089AFA4}"/>
          </ac:picMkLst>
        </pc:picChg>
        <pc:picChg chg="add del mod">
          <ac:chgData name="Thiago Henrique Gomes Panini" userId="cc6a5c77081c362d" providerId="LiveId" clId="{F97895CD-4F64-4CAC-B5BD-4DB4944F3D08}" dt="2023-02-10T19:55:01.426" v="468" actId="478"/>
          <ac:picMkLst>
            <pc:docMk/>
            <pc:sldMk cId="1289142518" sldId="283"/>
            <ac:picMk id="3" creationId="{BE4C62A8-181C-E036-6C15-E7511006FCED}"/>
          </ac:picMkLst>
        </pc:picChg>
        <pc:picChg chg="mod">
          <ac:chgData name="Thiago Henrique Gomes Panini" userId="cc6a5c77081c362d" providerId="LiveId" clId="{F97895CD-4F64-4CAC-B5BD-4DB4944F3D08}" dt="2023-02-10T19:56:16.099" v="483" actId="1076"/>
          <ac:picMkLst>
            <pc:docMk/>
            <pc:sldMk cId="1289142518" sldId="283"/>
            <ac:picMk id="17" creationId="{A58A5B92-3294-A037-DA6E-08CA545B5D49}"/>
          </ac:picMkLst>
        </pc:picChg>
        <pc:picChg chg="add del mod ord">
          <ac:chgData name="Thiago Henrique Gomes Panini" userId="cc6a5c77081c362d" providerId="LiveId" clId="{F97895CD-4F64-4CAC-B5BD-4DB4944F3D08}" dt="2023-02-05T22:24:38.634" v="439" actId="21"/>
          <ac:picMkLst>
            <pc:docMk/>
            <pc:sldMk cId="1289142518" sldId="283"/>
            <ac:picMk id="74" creationId="{AAA4C005-C090-3C35-6AE0-9DEB3114E14C}"/>
          </ac:picMkLst>
        </pc:picChg>
        <pc:picChg chg="mod">
          <ac:chgData name="Thiago Henrique Gomes Panini" userId="cc6a5c77081c362d" providerId="LiveId" clId="{F97895CD-4F64-4CAC-B5BD-4DB4944F3D08}" dt="2023-02-10T19:56:16.099" v="483" actId="1076"/>
          <ac:picMkLst>
            <pc:docMk/>
            <pc:sldMk cId="1289142518" sldId="283"/>
            <ac:picMk id="76" creationId="{D90A08F4-09B8-C508-7FFC-BDA86249B062}"/>
          </ac:picMkLst>
        </pc:picChg>
        <pc:picChg chg="add mod ord modCrop">
          <ac:chgData name="Thiago Henrique Gomes Panini" userId="cc6a5c77081c362d" providerId="LiveId" clId="{F97895CD-4F64-4CAC-B5BD-4DB4944F3D08}" dt="2023-02-10T20:02:43.626" v="772" actId="14100"/>
          <ac:picMkLst>
            <pc:docMk/>
            <pc:sldMk cId="1289142518" sldId="283"/>
            <ac:picMk id="92" creationId="{E49B2ED4-7977-BFAD-CA22-1C472E93865B}"/>
          </ac:picMkLst>
        </pc:picChg>
        <pc:picChg chg="add del mod modCrop">
          <ac:chgData name="Thiago Henrique Gomes Panini" userId="cc6a5c77081c362d" providerId="LiveId" clId="{F97895CD-4F64-4CAC-B5BD-4DB4944F3D08}" dt="2023-02-10T20:03:05.338" v="773" actId="478"/>
          <ac:picMkLst>
            <pc:docMk/>
            <pc:sldMk cId="1289142518" sldId="283"/>
            <ac:picMk id="95" creationId="{C021A4C3-4CF1-2AA2-6D83-1D38D04BD68E}"/>
          </ac:picMkLst>
        </pc:picChg>
        <pc:picChg chg="mod">
          <ac:chgData name="Thiago Henrique Gomes Panini" userId="cc6a5c77081c362d" providerId="LiveId" clId="{F97895CD-4F64-4CAC-B5BD-4DB4944F3D08}" dt="2023-02-10T19:59:18.568" v="702" actId="1076"/>
          <ac:picMkLst>
            <pc:docMk/>
            <pc:sldMk cId="1289142518" sldId="283"/>
            <ac:picMk id="100" creationId="{61722AF5-A835-80F5-7F6D-A41FB2A05A95}"/>
          </ac:picMkLst>
        </pc:picChg>
        <pc:picChg chg="del topLvl">
          <ac:chgData name="Thiago Henrique Gomes Panini" userId="cc6a5c77081c362d" providerId="LiveId" clId="{F97895CD-4F64-4CAC-B5BD-4DB4944F3D08}" dt="2023-02-05T22:22:58.090" v="410" actId="478"/>
          <ac:picMkLst>
            <pc:docMk/>
            <pc:sldMk cId="1289142518" sldId="283"/>
            <ac:picMk id="116" creationId="{6533C8D8-3B9F-03DF-622E-0E617DEA6421}"/>
          </ac:picMkLst>
        </pc:picChg>
        <pc:picChg chg="del mod topLvl">
          <ac:chgData name="Thiago Henrique Gomes Panini" userId="cc6a5c77081c362d" providerId="LiveId" clId="{F97895CD-4F64-4CAC-B5BD-4DB4944F3D08}" dt="2023-02-05T22:23:38.151" v="427" actId="478"/>
          <ac:picMkLst>
            <pc:docMk/>
            <pc:sldMk cId="1289142518" sldId="283"/>
            <ac:picMk id="118" creationId="{69683EA2-9BDA-B50C-0771-B1A22F00C437}"/>
          </ac:picMkLst>
        </pc:picChg>
        <pc:picChg chg="del">
          <ac:chgData name="Thiago Henrique Gomes Panini" userId="cc6a5c77081c362d" providerId="LiveId" clId="{F97895CD-4F64-4CAC-B5BD-4DB4944F3D08}" dt="2023-02-05T22:23:52.158" v="431" actId="478"/>
          <ac:picMkLst>
            <pc:docMk/>
            <pc:sldMk cId="1289142518" sldId="283"/>
            <ac:picMk id="120" creationId="{A5FB561C-979B-B9B3-EE2B-2CE3DF58D0CF}"/>
          </ac:picMkLst>
        </pc:picChg>
        <pc:picChg chg="del">
          <ac:chgData name="Thiago Henrique Gomes Panini" userId="cc6a5c77081c362d" providerId="LiveId" clId="{F97895CD-4F64-4CAC-B5BD-4DB4944F3D08}" dt="2023-02-05T22:23:52.158" v="431" actId="478"/>
          <ac:picMkLst>
            <pc:docMk/>
            <pc:sldMk cId="1289142518" sldId="283"/>
            <ac:picMk id="121" creationId="{BE8963F2-2DA0-9FB0-2868-BF4BC1500BD3}"/>
          </ac:picMkLst>
        </pc:picChg>
        <pc:picChg chg="mod">
          <ac:chgData name="Thiago Henrique Gomes Panini" userId="cc6a5c77081c362d" providerId="LiveId" clId="{F97895CD-4F64-4CAC-B5BD-4DB4944F3D08}" dt="2023-02-10T19:59:16.845" v="701" actId="1076"/>
          <ac:picMkLst>
            <pc:docMk/>
            <pc:sldMk cId="1289142518" sldId="283"/>
            <ac:picMk id="159" creationId="{D8C8A9BC-B5F3-2538-7850-91CB53804EFD}"/>
          </ac:picMkLst>
        </pc:picChg>
        <pc:picChg chg="add del mod modCrop">
          <ac:chgData name="Thiago Henrique Gomes Panini" userId="cc6a5c77081c362d" providerId="LiveId" clId="{F97895CD-4F64-4CAC-B5BD-4DB4944F3D08}" dt="2023-02-10T20:02:26.470" v="771" actId="478"/>
          <ac:picMkLst>
            <pc:docMk/>
            <pc:sldMk cId="1289142518" sldId="283"/>
            <ac:picMk id="176" creationId="{4386F370-AB5B-268D-D232-6D634A2333BF}"/>
          </ac:picMkLst>
        </pc:picChg>
        <pc:cxnChg chg="add del mod">
          <ac:chgData name="Thiago Henrique Gomes Panini" userId="cc6a5c77081c362d" providerId="LiveId" clId="{F97895CD-4F64-4CAC-B5BD-4DB4944F3D08}" dt="2023-02-10T20:02:26.470" v="771" actId="478"/>
          <ac:cxnSpMkLst>
            <pc:docMk/>
            <pc:sldMk cId="1289142518" sldId="283"/>
            <ac:cxnSpMk id="179" creationId="{85CB5BEC-3804-8679-3EC3-D6BA62BD77E9}"/>
          </ac:cxnSpMkLst>
        </pc:cxnChg>
      </pc:sldChg>
      <pc:sldChg chg="addSp delSp modSp add del">
        <pc:chgData name="Thiago Henrique Gomes Panini" userId="cc6a5c77081c362d" providerId="LiveId" clId="{F97895CD-4F64-4CAC-B5BD-4DB4944F3D08}" dt="2023-02-10T20:18:19.237" v="895" actId="47"/>
        <pc:sldMkLst>
          <pc:docMk/>
          <pc:sldMk cId="1657254514" sldId="284"/>
        </pc:sldMkLst>
        <pc:spChg chg="mod">
          <ac:chgData name="Thiago Henrique Gomes Panini" userId="cc6a5c77081c362d" providerId="LiveId" clId="{F97895CD-4F64-4CAC-B5BD-4DB4944F3D08}" dt="2023-02-10T20:03:43.993" v="778" actId="1076"/>
          <ac:spMkLst>
            <pc:docMk/>
            <pc:sldMk cId="1657254514" sldId="284"/>
            <ac:spMk id="4" creationId="{AC6A46F6-6BB6-8905-FF2F-91F8BE28CBC9}"/>
          </ac:spMkLst>
        </pc:spChg>
        <pc:spChg chg="mod">
          <ac:chgData name="Thiago Henrique Gomes Panini" userId="cc6a5c77081c362d" providerId="LiveId" clId="{F97895CD-4F64-4CAC-B5BD-4DB4944F3D08}" dt="2023-02-10T20:03:43.993" v="778" actId="1076"/>
          <ac:spMkLst>
            <pc:docMk/>
            <pc:sldMk cId="1657254514" sldId="284"/>
            <ac:spMk id="5" creationId="{C35B98D1-8F31-7F81-F264-B19ACF742CDA}"/>
          </ac:spMkLst>
        </pc:spChg>
        <pc:spChg chg="mod">
          <ac:chgData name="Thiago Henrique Gomes Panini" userId="cc6a5c77081c362d" providerId="LiveId" clId="{F97895CD-4F64-4CAC-B5BD-4DB4944F3D08}" dt="2023-02-10T20:03:43.993" v="778" actId="1076"/>
          <ac:spMkLst>
            <pc:docMk/>
            <pc:sldMk cId="1657254514" sldId="284"/>
            <ac:spMk id="7" creationId="{51C911AA-45B2-939D-3910-7878C3E56776}"/>
          </ac:spMkLst>
        </pc:spChg>
        <pc:spChg chg="mod">
          <ac:chgData name="Thiago Henrique Gomes Panini" userId="cc6a5c77081c362d" providerId="LiveId" clId="{F97895CD-4F64-4CAC-B5BD-4DB4944F3D08}" dt="2023-02-10T20:03:43.993" v="778" actId="1076"/>
          <ac:spMkLst>
            <pc:docMk/>
            <pc:sldMk cId="1657254514" sldId="284"/>
            <ac:spMk id="8" creationId="{FAFD56A8-EFBB-E2D1-86CB-979A23DAFD57}"/>
          </ac:spMkLst>
        </pc:spChg>
        <pc:spChg chg="mod">
          <ac:chgData name="Thiago Henrique Gomes Panini" userId="cc6a5c77081c362d" providerId="LiveId" clId="{F97895CD-4F64-4CAC-B5BD-4DB4944F3D08}" dt="2023-02-10T20:03:43.993" v="778" actId="1076"/>
          <ac:spMkLst>
            <pc:docMk/>
            <pc:sldMk cId="1657254514" sldId="284"/>
            <ac:spMk id="9" creationId="{ECCC43C1-CCB7-4E1C-50CA-422CB731F8A4}"/>
          </ac:spMkLst>
        </pc:spChg>
        <pc:spChg chg="mod">
          <ac:chgData name="Thiago Henrique Gomes Panini" userId="cc6a5c77081c362d" providerId="LiveId" clId="{F97895CD-4F64-4CAC-B5BD-4DB4944F3D08}" dt="2023-02-10T20:03:43.993" v="778" actId="1076"/>
          <ac:spMkLst>
            <pc:docMk/>
            <pc:sldMk cId="1657254514" sldId="284"/>
            <ac:spMk id="10" creationId="{D6EEEB0E-7DEA-CA0B-581F-80633AAAD1E9}"/>
          </ac:spMkLst>
        </pc:spChg>
        <pc:spChg chg="mod">
          <ac:chgData name="Thiago Henrique Gomes Panini" userId="cc6a5c77081c362d" providerId="LiveId" clId="{F97895CD-4F64-4CAC-B5BD-4DB4944F3D08}" dt="2023-02-10T20:03:43.993" v="778" actId="1076"/>
          <ac:spMkLst>
            <pc:docMk/>
            <pc:sldMk cId="1657254514" sldId="284"/>
            <ac:spMk id="11" creationId="{D9FEA4E2-0559-34C6-25B6-CDFC952263A5}"/>
          </ac:spMkLst>
        </pc:spChg>
        <pc:spChg chg="mod">
          <ac:chgData name="Thiago Henrique Gomes Panini" userId="cc6a5c77081c362d" providerId="LiveId" clId="{F97895CD-4F64-4CAC-B5BD-4DB4944F3D08}" dt="2023-02-10T20:03:43.993" v="778" actId="1076"/>
          <ac:spMkLst>
            <pc:docMk/>
            <pc:sldMk cId="1657254514" sldId="284"/>
            <ac:spMk id="12" creationId="{40C5D707-B537-77D2-3075-A6B69A8AD53D}"/>
          </ac:spMkLst>
        </pc:spChg>
        <pc:spChg chg="mod">
          <ac:chgData name="Thiago Henrique Gomes Panini" userId="cc6a5c77081c362d" providerId="LiveId" clId="{F97895CD-4F64-4CAC-B5BD-4DB4944F3D08}" dt="2023-02-10T20:03:43.993" v="778" actId="1076"/>
          <ac:spMkLst>
            <pc:docMk/>
            <pc:sldMk cId="1657254514" sldId="284"/>
            <ac:spMk id="13" creationId="{A1F870F5-256A-8AE6-F4E4-0A24B46CB309}"/>
          </ac:spMkLst>
        </pc:spChg>
        <pc:spChg chg="mod">
          <ac:chgData name="Thiago Henrique Gomes Panini" userId="cc6a5c77081c362d" providerId="LiveId" clId="{F97895CD-4F64-4CAC-B5BD-4DB4944F3D08}" dt="2023-02-10T20:03:43.993" v="778" actId="1076"/>
          <ac:spMkLst>
            <pc:docMk/>
            <pc:sldMk cId="1657254514" sldId="284"/>
            <ac:spMk id="14" creationId="{FF00C58C-E669-0AA3-9B76-C80E4B9503A6}"/>
          </ac:spMkLst>
        </pc:spChg>
        <pc:spChg chg="mod">
          <ac:chgData name="Thiago Henrique Gomes Panini" userId="cc6a5c77081c362d" providerId="LiveId" clId="{F97895CD-4F64-4CAC-B5BD-4DB4944F3D08}" dt="2023-02-10T20:03:43.993" v="778" actId="1076"/>
          <ac:spMkLst>
            <pc:docMk/>
            <pc:sldMk cId="1657254514" sldId="284"/>
            <ac:spMk id="15" creationId="{F26CEF98-DB06-AF26-74EA-55AA978DF533}"/>
          </ac:spMkLst>
        </pc:spChg>
        <pc:spChg chg="mod">
          <ac:chgData name="Thiago Henrique Gomes Panini" userId="cc6a5c77081c362d" providerId="LiveId" clId="{F97895CD-4F64-4CAC-B5BD-4DB4944F3D08}" dt="2023-02-10T20:03:43.993" v="778" actId="1076"/>
          <ac:spMkLst>
            <pc:docMk/>
            <pc:sldMk cId="1657254514" sldId="284"/>
            <ac:spMk id="16" creationId="{2D94E2CA-B375-0627-E326-15229485D39E}"/>
          </ac:spMkLst>
        </pc:spChg>
        <pc:spChg chg="mod">
          <ac:chgData name="Thiago Henrique Gomes Panini" userId="cc6a5c77081c362d" providerId="LiveId" clId="{F97895CD-4F64-4CAC-B5BD-4DB4944F3D08}" dt="2023-02-10T20:03:43.993" v="778" actId="1076"/>
          <ac:spMkLst>
            <pc:docMk/>
            <pc:sldMk cId="1657254514" sldId="284"/>
            <ac:spMk id="17" creationId="{835F2B02-8E2C-26F4-FDCD-D4CD959C78D4}"/>
          </ac:spMkLst>
        </pc:spChg>
        <pc:spChg chg="mod">
          <ac:chgData name="Thiago Henrique Gomes Panini" userId="cc6a5c77081c362d" providerId="LiveId" clId="{F97895CD-4F64-4CAC-B5BD-4DB4944F3D08}" dt="2023-02-10T20:03:43.993" v="778" actId="1076"/>
          <ac:spMkLst>
            <pc:docMk/>
            <pc:sldMk cId="1657254514" sldId="284"/>
            <ac:spMk id="18" creationId="{4FA0C544-8134-54AD-28DB-51D3C86C0FBB}"/>
          </ac:spMkLst>
        </pc:spChg>
        <pc:spChg chg="mod">
          <ac:chgData name="Thiago Henrique Gomes Panini" userId="cc6a5c77081c362d" providerId="LiveId" clId="{F97895CD-4F64-4CAC-B5BD-4DB4944F3D08}" dt="2023-02-10T20:03:43.993" v="778" actId="1076"/>
          <ac:spMkLst>
            <pc:docMk/>
            <pc:sldMk cId="1657254514" sldId="284"/>
            <ac:spMk id="19" creationId="{7975C4F9-759C-60DE-EC6C-1B2C0985D2AD}"/>
          </ac:spMkLst>
        </pc:spChg>
        <pc:spChg chg="mod">
          <ac:chgData name="Thiago Henrique Gomes Panini" userId="cc6a5c77081c362d" providerId="LiveId" clId="{F97895CD-4F64-4CAC-B5BD-4DB4944F3D08}" dt="2023-02-10T20:03:43.993" v="778" actId="1076"/>
          <ac:spMkLst>
            <pc:docMk/>
            <pc:sldMk cId="1657254514" sldId="284"/>
            <ac:spMk id="20" creationId="{4DED15C8-AF60-63FB-CF70-748FB999FB13}"/>
          </ac:spMkLst>
        </pc:spChg>
        <pc:spChg chg="mod">
          <ac:chgData name="Thiago Henrique Gomes Panini" userId="cc6a5c77081c362d" providerId="LiveId" clId="{F97895CD-4F64-4CAC-B5BD-4DB4944F3D08}" dt="2023-02-10T20:03:43.993" v="778" actId="1076"/>
          <ac:spMkLst>
            <pc:docMk/>
            <pc:sldMk cId="1657254514" sldId="284"/>
            <ac:spMk id="21" creationId="{F848F174-6933-4BE5-00FC-EC20572A670A}"/>
          </ac:spMkLst>
        </pc:spChg>
        <pc:spChg chg="mod">
          <ac:chgData name="Thiago Henrique Gomes Panini" userId="cc6a5c77081c362d" providerId="LiveId" clId="{F97895CD-4F64-4CAC-B5BD-4DB4944F3D08}" dt="2023-02-10T20:03:43.993" v="778" actId="1076"/>
          <ac:spMkLst>
            <pc:docMk/>
            <pc:sldMk cId="1657254514" sldId="284"/>
            <ac:spMk id="22" creationId="{57D34ECC-3725-A7AC-F2F5-35F358FC7603}"/>
          </ac:spMkLst>
        </pc:spChg>
        <pc:spChg chg="mod">
          <ac:chgData name="Thiago Henrique Gomes Panini" userId="cc6a5c77081c362d" providerId="LiveId" clId="{F97895CD-4F64-4CAC-B5BD-4DB4944F3D08}" dt="2023-02-10T20:03:43.993" v="778" actId="1076"/>
          <ac:spMkLst>
            <pc:docMk/>
            <pc:sldMk cId="1657254514" sldId="284"/>
            <ac:spMk id="23" creationId="{0B1B9F08-7FDA-0E3C-AD96-A27DE3A1EFCB}"/>
          </ac:spMkLst>
        </pc:spChg>
        <pc:spChg chg="mod">
          <ac:chgData name="Thiago Henrique Gomes Panini" userId="cc6a5c77081c362d" providerId="LiveId" clId="{F97895CD-4F64-4CAC-B5BD-4DB4944F3D08}" dt="2023-02-10T20:03:43.993" v="778" actId="1076"/>
          <ac:spMkLst>
            <pc:docMk/>
            <pc:sldMk cId="1657254514" sldId="284"/>
            <ac:spMk id="24" creationId="{9982962C-985B-CA2C-70E0-3FF9E3D62F0A}"/>
          </ac:spMkLst>
        </pc:spChg>
        <pc:spChg chg="mod">
          <ac:chgData name="Thiago Henrique Gomes Panini" userId="cc6a5c77081c362d" providerId="LiveId" clId="{F97895CD-4F64-4CAC-B5BD-4DB4944F3D08}" dt="2023-02-10T20:03:43.993" v="778" actId="1076"/>
          <ac:spMkLst>
            <pc:docMk/>
            <pc:sldMk cId="1657254514" sldId="284"/>
            <ac:spMk id="25" creationId="{4673EB58-7B9F-36CE-37C3-771382AC87E0}"/>
          </ac:spMkLst>
        </pc:spChg>
        <pc:spChg chg="mod">
          <ac:chgData name="Thiago Henrique Gomes Panini" userId="cc6a5c77081c362d" providerId="LiveId" clId="{F97895CD-4F64-4CAC-B5BD-4DB4944F3D08}" dt="2023-02-10T20:03:43.993" v="778" actId="1076"/>
          <ac:spMkLst>
            <pc:docMk/>
            <pc:sldMk cId="1657254514" sldId="284"/>
            <ac:spMk id="26" creationId="{F29C81EA-D2AE-42C9-23A7-49237951FFF9}"/>
          </ac:spMkLst>
        </pc:spChg>
        <pc:spChg chg="mod">
          <ac:chgData name="Thiago Henrique Gomes Panini" userId="cc6a5c77081c362d" providerId="LiveId" clId="{F97895CD-4F64-4CAC-B5BD-4DB4944F3D08}" dt="2023-02-10T20:03:43.993" v="778" actId="1076"/>
          <ac:spMkLst>
            <pc:docMk/>
            <pc:sldMk cId="1657254514" sldId="284"/>
            <ac:spMk id="27" creationId="{76295743-0D25-EA68-FB18-544277074598}"/>
          </ac:spMkLst>
        </pc:spChg>
        <pc:spChg chg="mod">
          <ac:chgData name="Thiago Henrique Gomes Panini" userId="cc6a5c77081c362d" providerId="LiveId" clId="{F97895CD-4F64-4CAC-B5BD-4DB4944F3D08}" dt="2023-02-10T20:03:43.993" v="778" actId="1076"/>
          <ac:spMkLst>
            <pc:docMk/>
            <pc:sldMk cId="1657254514" sldId="284"/>
            <ac:spMk id="31" creationId="{98AE9CF9-1554-3763-7B6F-92C583BDDAF8}"/>
          </ac:spMkLst>
        </pc:spChg>
        <pc:spChg chg="mod">
          <ac:chgData name="Thiago Henrique Gomes Panini" userId="cc6a5c77081c362d" providerId="LiveId" clId="{F97895CD-4F64-4CAC-B5BD-4DB4944F3D08}" dt="2023-02-10T20:03:43.993" v="778" actId="1076"/>
          <ac:spMkLst>
            <pc:docMk/>
            <pc:sldMk cId="1657254514" sldId="284"/>
            <ac:spMk id="32" creationId="{8127E3A9-1B29-BE68-EB7F-34A40A301010}"/>
          </ac:spMkLst>
        </pc:spChg>
        <pc:spChg chg="mod">
          <ac:chgData name="Thiago Henrique Gomes Panini" userId="cc6a5c77081c362d" providerId="LiveId" clId="{F97895CD-4F64-4CAC-B5BD-4DB4944F3D08}" dt="2023-02-10T20:03:43.993" v="778" actId="1076"/>
          <ac:spMkLst>
            <pc:docMk/>
            <pc:sldMk cId="1657254514" sldId="284"/>
            <ac:spMk id="33" creationId="{B4637FE8-B9AE-90D0-A13E-CA3B26948D4C}"/>
          </ac:spMkLst>
        </pc:spChg>
        <pc:spChg chg="mod">
          <ac:chgData name="Thiago Henrique Gomes Panini" userId="cc6a5c77081c362d" providerId="LiveId" clId="{F97895CD-4F64-4CAC-B5BD-4DB4944F3D08}" dt="2023-02-10T20:03:43.993" v="778" actId="1076"/>
          <ac:spMkLst>
            <pc:docMk/>
            <pc:sldMk cId="1657254514" sldId="284"/>
            <ac:spMk id="34" creationId="{20E7BB61-1CB6-7EA7-4479-C2DD65DA3B8A}"/>
          </ac:spMkLst>
        </pc:spChg>
        <pc:spChg chg="mod">
          <ac:chgData name="Thiago Henrique Gomes Panini" userId="cc6a5c77081c362d" providerId="LiveId" clId="{F97895CD-4F64-4CAC-B5BD-4DB4944F3D08}" dt="2023-02-10T20:03:43.993" v="778" actId="1076"/>
          <ac:spMkLst>
            <pc:docMk/>
            <pc:sldMk cId="1657254514" sldId="284"/>
            <ac:spMk id="35" creationId="{A94CD66E-0213-7B08-9B8D-6AE5059B086C}"/>
          </ac:spMkLst>
        </pc:spChg>
        <pc:spChg chg="mod">
          <ac:chgData name="Thiago Henrique Gomes Panini" userId="cc6a5c77081c362d" providerId="LiveId" clId="{F97895CD-4F64-4CAC-B5BD-4DB4944F3D08}" dt="2023-02-10T20:03:43.993" v="778" actId="1076"/>
          <ac:spMkLst>
            <pc:docMk/>
            <pc:sldMk cId="1657254514" sldId="284"/>
            <ac:spMk id="36" creationId="{4EC7F5D5-FEB1-0F3D-5F93-C74820D5AFE7}"/>
          </ac:spMkLst>
        </pc:spChg>
        <pc:spChg chg="mod">
          <ac:chgData name="Thiago Henrique Gomes Panini" userId="cc6a5c77081c362d" providerId="LiveId" clId="{F97895CD-4F64-4CAC-B5BD-4DB4944F3D08}" dt="2023-02-10T20:03:43.993" v="778" actId="1076"/>
          <ac:spMkLst>
            <pc:docMk/>
            <pc:sldMk cId="1657254514" sldId="284"/>
            <ac:spMk id="37" creationId="{EC240920-9333-01B2-C983-FB6698B18530}"/>
          </ac:spMkLst>
        </pc:spChg>
        <pc:spChg chg="mod">
          <ac:chgData name="Thiago Henrique Gomes Panini" userId="cc6a5c77081c362d" providerId="LiveId" clId="{F97895CD-4F64-4CAC-B5BD-4DB4944F3D08}" dt="2023-02-10T20:03:43.993" v="778" actId="1076"/>
          <ac:spMkLst>
            <pc:docMk/>
            <pc:sldMk cId="1657254514" sldId="284"/>
            <ac:spMk id="38" creationId="{B50CDF86-A5E5-2888-850B-7E0560F71390}"/>
          </ac:spMkLst>
        </pc:spChg>
        <pc:spChg chg="mod">
          <ac:chgData name="Thiago Henrique Gomes Panini" userId="cc6a5c77081c362d" providerId="LiveId" clId="{F97895CD-4F64-4CAC-B5BD-4DB4944F3D08}" dt="2023-02-10T20:03:43.993" v="778" actId="1076"/>
          <ac:spMkLst>
            <pc:docMk/>
            <pc:sldMk cId="1657254514" sldId="284"/>
            <ac:spMk id="39" creationId="{3E4D2E24-AC4A-930D-0BE8-ECA740568F8A}"/>
          </ac:spMkLst>
        </pc:spChg>
        <pc:spChg chg="mod">
          <ac:chgData name="Thiago Henrique Gomes Panini" userId="cc6a5c77081c362d" providerId="LiveId" clId="{F97895CD-4F64-4CAC-B5BD-4DB4944F3D08}" dt="2023-02-10T20:03:43.993" v="778" actId="1076"/>
          <ac:spMkLst>
            <pc:docMk/>
            <pc:sldMk cId="1657254514" sldId="284"/>
            <ac:spMk id="40" creationId="{CDDFA6E4-E79D-8F3C-828A-0592E7DD6CFB}"/>
          </ac:spMkLst>
        </pc:spChg>
        <pc:spChg chg="mod">
          <ac:chgData name="Thiago Henrique Gomes Panini" userId="cc6a5c77081c362d" providerId="LiveId" clId="{F97895CD-4F64-4CAC-B5BD-4DB4944F3D08}" dt="2023-02-10T20:03:43.993" v="778" actId="1076"/>
          <ac:spMkLst>
            <pc:docMk/>
            <pc:sldMk cId="1657254514" sldId="284"/>
            <ac:spMk id="41" creationId="{607B902F-AB5D-E5FD-B780-C8746D3BD7A8}"/>
          </ac:spMkLst>
        </pc:spChg>
        <pc:spChg chg="mod">
          <ac:chgData name="Thiago Henrique Gomes Panini" userId="cc6a5c77081c362d" providerId="LiveId" clId="{F97895CD-4F64-4CAC-B5BD-4DB4944F3D08}" dt="2023-02-10T20:03:43.993" v="778" actId="1076"/>
          <ac:spMkLst>
            <pc:docMk/>
            <pc:sldMk cId="1657254514" sldId="284"/>
            <ac:spMk id="42" creationId="{263FE51C-2252-5D30-6F09-67F731DBD5AD}"/>
          </ac:spMkLst>
        </pc:spChg>
        <pc:spChg chg="mod">
          <ac:chgData name="Thiago Henrique Gomes Panini" userId="cc6a5c77081c362d" providerId="LiveId" clId="{F97895CD-4F64-4CAC-B5BD-4DB4944F3D08}" dt="2023-02-10T20:03:43.993" v="778" actId="1076"/>
          <ac:spMkLst>
            <pc:docMk/>
            <pc:sldMk cId="1657254514" sldId="284"/>
            <ac:spMk id="43" creationId="{E80E235E-9C3A-9220-AAEA-68901D91A88B}"/>
          </ac:spMkLst>
        </pc:spChg>
        <pc:spChg chg="mod">
          <ac:chgData name="Thiago Henrique Gomes Panini" userId="cc6a5c77081c362d" providerId="LiveId" clId="{F97895CD-4F64-4CAC-B5BD-4DB4944F3D08}" dt="2023-02-10T20:03:43.993" v="778" actId="1076"/>
          <ac:spMkLst>
            <pc:docMk/>
            <pc:sldMk cId="1657254514" sldId="284"/>
            <ac:spMk id="44" creationId="{99562A65-602A-65F3-1200-1312513297DB}"/>
          </ac:spMkLst>
        </pc:spChg>
        <pc:spChg chg="mod">
          <ac:chgData name="Thiago Henrique Gomes Panini" userId="cc6a5c77081c362d" providerId="LiveId" clId="{F97895CD-4F64-4CAC-B5BD-4DB4944F3D08}" dt="2023-02-10T20:03:43.993" v="778" actId="1076"/>
          <ac:spMkLst>
            <pc:docMk/>
            <pc:sldMk cId="1657254514" sldId="284"/>
            <ac:spMk id="45" creationId="{7D8C09F3-1E17-C7B5-5F23-E6C7944AC0B8}"/>
          </ac:spMkLst>
        </pc:spChg>
        <pc:spChg chg="mod">
          <ac:chgData name="Thiago Henrique Gomes Panini" userId="cc6a5c77081c362d" providerId="LiveId" clId="{F97895CD-4F64-4CAC-B5BD-4DB4944F3D08}" dt="2023-02-10T20:03:52.180" v="780" actId="1076"/>
          <ac:spMkLst>
            <pc:docMk/>
            <pc:sldMk cId="1657254514" sldId="284"/>
            <ac:spMk id="47" creationId="{24AD37F5-C9A8-0C60-B53D-32B2F0BDDD2F}"/>
          </ac:spMkLst>
        </pc:spChg>
        <pc:spChg chg="mod">
          <ac:chgData name="Thiago Henrique Gomes Panini" userId="cc6a5c77081c362d" providerId="LiveId" clId="{F97895CD-4F64-4CAC-B5BD-4DB4944F3D08}" dt="2023-02-10T20:03:52.180" v="780" actId="1076"/>
          <ac:spMkLst>
            <pc:docMk/>
            <pc:sldMk cId="1657254514" sldId="284"/>
            <ac:spMk id="48" creationId="{1B1EDA84-9844-D38B-AD95-655A29C892AF}"/>
          </ac:spMkLst>
        </pc:spChg>
        <pc:spChg chg="mod">
          <ac:chgData name="Thiago Henrique Gomes Panini" userId="cc6a5c77081c362d" providerId="LiveId" clId="{F97895CD-4F64-4CAC-B5BD-4DB4944F3D08}" dt="2023-02-10T20:03:52.180" v="780" actId="1076"/>
          <ac:spMkLst>
            <pc:docMk/>
            <pc:sldMk cId="1657254514" sldId="284"/>
            <ac:spMk id="51" creationId="{88493508-DC11-2F58-6175-577045994514}"/>
          </ac:spMkLst>
        </pc:spChg>
        <pc:spChg chg="mod">
          <ac:chgData name="Thiago Henrique Gomes Panini" userId="cc6a5c77081c362d" providerId="LiveId" clId="{F97895CD-4F64-4CAC-B5BD-4DB4944F3D08}" dt="2023-02-10T20:03:52.180" v="780" actId="1076"/>
          <ac:spMkLst>
            <pc:docMk/>
            <pc:sldMk cId="1657254514" sldId="284"/>
            <ac:spMk id="52" creationId="{B83330E8-1684-4061-7021-D95A76CA020D}"/>
          </ac:spMkLst>
        </pc:spChg>
        <pc:spChg chg="mod">
          <ac:chgData name="Thiago Henrique Gomes Panini" userId="cc6a5c77081c362d" providerId="LiveId" clId="{F97895CD-4F64-4CAC-B5BD-4DB4944F3D08}" dt="2023-02-10T20:03:52.180" v="780" actId="1076"/>
          <ac:spMkLst>
            <pc:docMk/>
            <pc:sldMk cId="1657254514" sldId="284"/>
            <ac:spMk id="53" creationId="{3068CDE0-4BF9-2E0D-6762-85E173C3CE6B}"/>
          </ac:spMkLst>
        </pc:spChg>
        <pc:spChg chg="mod">
          <ac:chgData name="Thiago Henrique Gomes Panini" userId="cc6a5c77081c362d" providerId="LiveId" clId="{F97895CD-4F64-4CAC-B5BD-4DB4944F3D08}" dt="2023-02-10T20:03:52.180" v="780" actId="1076"/>
          <ac:spMkLst>
            <pc:docMk/>
            <pc:sldMk cId="1657254514" sldId="284"/>
            <ac:spMk id="54" creationId="{6ACE5014-03DD-1A44-3689-2CA9B2D1DBBD}"/>
          </ac:spMkLst>
        </pc:spChg>
        <pc:spChg chg="mod">
          <ac:chgData name="Thiago Henrique Gomes Panini" userId="cc6a5c77081c362d" providerId="LiveId" clId="{F97895CD-4F64-4CAC-B5BD-4DB4944F3D08}" dt="2023-02-10T20:03:52.180" v="780" actId="1076"/>
          <ac:spMkLst>
            <pc:docMk/>
            <pc:sldMk cId="1657254514" sldId="284"/>
            <ac:spMk id="55" creationId="{38787D01-9197-FDE0-A07A-B42A30BAEABD}"/>
          </ac:spMkLst>
        </pc:spChg>
        <pc:spChg chg="mod">
          <ac:chgData name="Thiago Henrique Gomes Panini" userId="cc6a5c77081c362d" providerId="LiveId" clId="{F97895CD-4F64-4CAC-B5BD-4DB4944F3D08}" dt="2023-02-10T20:03:52.180" v="780" actId="1076"/>
          <ac:spMkLst>
            <pc:docMk/>
            <pc:sldMk cId="1657254514" sldId="284"/>
            <ac:spMk id="56" creationId="{25DE7393-C12C-08BA-8B3E-DE17E19C7966}"/>
          </ac:spMkLst>
        </pc:spChg>
        <pc:spChg chg="mod">
          <ac:chgData name="Thiago Henrique Gomes Panini" userId="cc6a5c77081c362d" providerId="LiveId" clId="{F97895CD-4F64-4CAC-B5BD-4DB4944F3D08}" dt="2023-02-10T20:03:52.180" v="780" actId="1076"/>
          <ac:spMkLst>
            <pc:docMk/>
            <pc:sldMk cId="1657254514" sldId="284"/>
            <ac:spMk id="57" creationId="{60324D53-BCE7-7F11-05C2-FEE2A19B2F9E}"/>
          </ac:spMkLst>
        </pc:spChg>
        <pc:spChg chg="mod">
          <ac:chgData name="Thiago Henrique Gomes Panini" userId="cc6a5c77081c362d" providerId="LiveId" clId="{F97895CD-4F64-4CAC-B5BD-4DB4944F3D08}" dt="2023-02-10T20:03:52.180" v="780" actId="1076"/>
          <ac:spMkLst>
            <pc:docMk/>
            <pc:sldMk cId="1657254514" sldId="284"/>
            <ac:spMk id="58" creationId="{EF6BA6D2-8232-ECF4-56BD-1E4EA5768563}"/>
          </ac:spMkLst>
        </pc:spChg>
        <pc:spChg chg="mod">
          <ac:chgData name="Thiago Henrique Gomes Panini" userId="cc6a5c77081c362d" providerId="LiveId" clId="{F97895CD-4F64-4CAC-B5BD-4DB4944F3D08}" dt="2023-02-10T20:03:52.180" v="780" actId="1076"/>
          <ac:spMkLst>
            <pc:docMk/>
            <pc:sldMk cId="1657254514" sldId="284"/>
            <ac:spMk id="59" creationId="{764E1666-5272-75CA-E990-A053527B220C}"/>
          </ac:spMkLst>
        </pc:spChg>
        <pc:spChg chg="mod">
          <ac:chgData name="Thiago Henrique Gomes Panini" userId="cc6a5c77081c362d" providerId="LiveId" clId="{F97895CD-4F64-4CAC-B5BD-4DB4944F3D08}" dt="2023-02-10T20:03:52.180" v="780" actId="1076"/>
          <ac:spMkLst>
            <pc:docMk/>
            <pc:sldMk cId="1657254514" sldId="284"/>
            <ac:spMk id="60" creationId="{A7437B74-9647-9A7E-8138-74933ED55F46}"/>
          </ac:spMkLst>
        </pc:spChg>
        <pc:spChg chg="mod">
          <ac:chgData name="Thiago Henrique Gomes Panini" userId="cc6a5c77081c362d" providerId="LiveId" clId="{F97895CD-4F64-4CAC-B5BD-4DB4944F3D08}" dt="2023-02-10T20:03:52.180" v="780" actId="1076"/>
          <ac:spMkLst>
            <pc:docMk/>
            <pc:sldMk cId="1657254514" sldId="284"/>
            <ac:spMk id="61" creationId="{805F433C-98FD-4DED-3BC5-60C256799CCD}"/>
          </ac:spMkLst>
        </pc:spChg>
        <pc:spChg chg="mod">
          <ac:chgData name="Thiago Henrique Gomes Panini" userId="cc6a5c77081c362d" providerId="LiveId" clId="{F97895CD-4F64-4CAC-B5BD-4DB4944F3D08}" dt="2023-02-10T20:03:52.180" v="780" actId="1076"/>
          <ac:spMkLst>
            <pc:docMk/>
            <pc:sldMk cId="1657254514" sldId="284"/>
            <ac:spMk id="62" creationId="{FBF9E500-E264-85F1-2BEA-09A9E498F7AE}"/>
          </ac:spMkLst>
        </pc:spChg>
        <pc:spChg chg="mod">
          <ac:chgData name="Thiago Henrique Gomes Panini" userId="cc6a5c77081c362d" providerId="LiveId" clId="{F97895CD-4F64-4CAC-B5BD-4DB4944F3D08}" dt="2023-02-10T20:03:52.180" v="780" actId="1076"/>
          <ac:spMkLst>
            <pc:docMk/>
            <pc:sldMk cId="1657254514" sldId="284"/>
            <ac:spMk id="63" creationId="{6B8AA18C-A138-407F-F77A-6B011E348830}"/>
          </ac:spMkLst>
        </pc:spChg>
        <pc:spChg chg="mod">
          <ac:chgData name="Thiago Henrique Gomes Panini" userId="cc6a5c77081c362d" providerId="LiveId" clId="{F97895CD-4F64-4CAC-B5BD-4DB4944F3D08}" dt="2023-02-10T20:03:52.180" v="780" actId="1076"/>
          <ac:spMkLst>
            <pc:docMk/>
            <pc:sldMk cId="1657254514" sldId="284"/>
            <ac:spMk id="64" creationId="{63BCA798-C471-59E3-1859-B62374539B6F}"/>
          </ac:spMkLst>
        </pc:spChg>
        <pc:spChg chg="mod">
          <ac:chgData name="Thiago Henrique Gomes Panini" userId="cc6a5c77081c362d" providerId="LiveId" clId="{F97895CD-4F64-4CAC-B5BD-4DB4944F3D08}" dt="2023-02-10T20:03:52.180" v="780" actId="1076"/>
          <ac:spMkLst>
            <pc:docMk/>
            <pc:sldMk cId="1657254514" sldId="284"/>
            <ac:spMk id="65" creationId="{839F27EC-B8D9-E2A3-0BC1-D6268374B390}"/>
          </ac:spMkLst>
        </pc:spChg>
        <pc:spChg chg="mod">
          <ac:chgData name="Thiago Henrique Gomes Panini" userId="cc6a5c77081c362d" providerId="LiveId" clId="{F97895CD-4F64-4CAC-B5BD-4DB4944F3D08}" dt="2023-02-10T20:03:52.180" v="780" actId="1076"/>
          <ac:spMkLst>
            <pc:docMk/>
            <pc:sldMk cId="1657254514" sldId="284"/>
            <ac:spMk id="66" creationId="{56A04B2C-E221-2E10-D4CF-092C29DBA030}"/>
          </ac:spMkLst>
        </pc:spChg>
        <pc:spChg chg="mod">
          <ac:chgData name="Thiago Henrique Gomes Panini" userId="cc6a5c77081c362d" providerId="LiveId" clId="{F97895CD-4F64-4CAC-B5BD-4DB4944F3D08}" dt="2023-02-10T20:03:52.180" v="780" actId="1076"/>
          <ac:spMkLst>
            <pc:docMk/>
            <pc:sldMk cId="1657254514" sldId="284"/>
            <ac:spMk id="67" creationId="{F23F5FEA-2B09-E329-52BF-132FF6920199}"/>
          </ac:spMkLst>
        </pc:spChg>
        <pc:spChg chg="mod">
          <ac:chgData name="Thiago Henrique Gomes Panini" userId="cc6a5c77081c362d" providerId="LiveId" clId="{F97895CD-4F64-4CAC-B5BD-4DB4944F3D08}" dt="2023-02-10T20:03:52.180" v="780" actId="1076"/>
          <ac:spMkLst>
            <pc:docMk/>
            <pc:sldMk cId="1657254514" sldId="284"/>
            <ac:spMk id="68" creationId="{9EF4990B-AB22-4493-C859-C1CEAA58E131}"/>
          </ac:spMkLst>
        </pc:spChg>
        <pc:spChg chg="mod">
          <ac:chgData name="Thiago Henrique Gomes Panini" userId="cc6a5c77081c362d" providerId="LiveId" clId="{F97895CD-4F64-4CAC-B5BD-4DB4944F3D08}" dt="2023-02-10T20:03:52.180" v="780" actId="1076"/>
          <ac:spMkLst>
            <pc:docMk/>
            <pc:sldMk cId="1657254514" sldId="284"/>
            <ac:spMk id="69" creationId="{9F842F3D-6B33-DEB2-7737-0B62FABD68EB}"/>
          </ac:spMkLst>
        </pc:spChg>
        <pc:spChg chg="mod">
          <ac:chgData name="Thiago Henrique Gomes Panini" userId="cc6a5c77081c362d" providerId="LiveId" clId="{F97895CD-4F64-4CAC-B5BD-4DB4944F3D08}" dt="2023-02-10T20:03:52.180" v="780" actId="1076"/>
          <ac:spMkLst>
            <pc:docMk/>
            <pc:sldMk cId="1657254514" sldId="284"/>
            <ac:spMk id="70" creationId="{0B772E82-9637-A22E-B37F-7AC9D4750C9B}"/>
          </ac:spMkLst>
        </pc:spChg>
        <pc:spChg chg="mod">
          <ac:chgData name="Thiago Henrique Gomes Panini" userId="cc6a5c77081c362d" providerId="LiveId" clId="{F97895CD-4F64-4CAC-B5BD-4DB4944F3D08}" dt="2023-02-10T20:03:52.180" v="780" actId="1076"/>
          <ac:spMkLst>
            <pc:docMk/>
            <pc:sldMk cId="1657254514" sldId="284"/>
            <ac:spMk id="71" creationId="{D1B72438-2B22-E797-691D-983A009A6C40}"/>
          </ac:spMkLst>
        </pc:spChg>
        <pc:spChg chg="mod">
          <ac:chgData name="Thiago Henrique Gomes Panini" userId="cc6a5c77081c362d" providerId="LiveId" clId="{F97895CD-4F64-4CAC-B5BD-4DB4944F3D08}" dt="2023-02-10T20:03:52.180" v="780" actId="1076"/>
          <ac:spMkLst>
            <pc:docMk/>
            <pc:sldMk cId="1657254514" sldId="284"/>
            <ac:spMk id="73" creationId="{4DAF3276-73D7-6445-9E58-BA3D441D84D2}"/>
          </ac:spMkLst>
        </pc:spChg>
        <pc:spChg chg="mod">
          <ac:chgData name="Thiago Henrique Gomes Panini" userId="cc6a5c77081c362d" providerId="LiveId" clId="{F97895CD-4F64-4CAC-B5BD-4DB4944F3D08}" dt="2023-02-10T20:03:52.180" v="780" actId="1076"/>
          <ac:spMkLst>
            <pc:docMk/>
            <pc:sldMk cId="1657254514" sldId="284"/>
            <ac:spMk id="74" creationId="{9EDD3B0C-2834-1853-4FAD-27C3FEE84E91}"/>
          </ac:spMkLst>
        </pc:spChg>
        <pc:spChg chg="mod">
          <ac:chgData name="Thiago Henrique Gomes Panini" userId="cc6a5c77081c362d" providerId="LiveId" clId="{F97895CD-4F64-4CAC-B5BD-4DB4944F3D08}" dt="2023-02-10T20:03:52.180" v="780" actId="1076"/>
          <ac:spMkLst>
            <pc:docMk/>
            <pc:sldMk cId="1657254514" sldId="284"/>
            <ac:spMk id="75" creationId="{65246F0A-AA17-762E-A292-72A5769D5709}"/>
          </ac:spMkLst>
        </pc:spChg>
        <pc:spChg chg="mod">
          <ac:chgData name="Thiago Henrique Gomes Panini" userId="cc6a5c77081c362d" providerId="LiveId" clId="{F97895CD-4F64-4CAC-B5BD-4DB4944F3D08}" dt="2023-02-10T20:03:52.180" v="780" actId="1076"/>
          <ac:spMkLst>
            <pc:docMk/>
            <pc:sldMk cId="1657254514" sldId="284"/>
            <ac:spMk id="76" creationId="{75769A20-165D-9377-D7D1-EBB081A67A4C}"/>
          </ac:spMkLst>
        </pc:spChg>
        <pc:spChg chg="mod">
          <ac:chgData name="Thiago Henrique Gomes Panini" userId="cc6a5c77081c362d" providerId="LiveId" clId="{F97895CD-4F64-4CAC-B5BD-4DB4944F3D08}" dt="2023-02-10T20:03:52.180" v="780" actId="1076"/>
          <ac:spMkLst>
            <pc:docMk/>
            <pc:sldMk cId="1657254514" sldId="284"/>
            <ac:spMk id="77" creationId="{F6336F94-30DB-5DAC-5865-8AE33858E691}"/>
          </ac:spMkLst>
        </pc:spChg>
        <pc:spChg chg="mod">
          <ac:chgData name="Thiago Henrique Gomes Panini" userId="cc6a5c77081c362d" providerId="LiveId" clId="{F97895CD-4F64-4CAC-B5BD-4DB4944F3D08}" dt="2023-02-10T20:03:52.180" v="780" actId="1076"/>
          <ac:spMkLst>
            <pc:docMk/>
            <pc:sldMk cId="1657254514" sldId="284"/>
            <ac:spMk id="78" creationId="{38CCD61C-9F1C-1956-3B84-2CC7AC6850F7}"/>
          </ac:spMkLst>
        </pc:spChg>
        <pc:spChg chg="mod">
          <ac:chgData name="Thiago Henrique Gomes Panini" userId="cc6a5c77081c362d" providerId="LiveId" clId="{F97895CD-4F64-4CAC-B5BD-4DB4944F3D08}" dt="2023-02-10T20:03:52.180" v="780" actId="1076"/>
          <ac:spMkLst>
            <pc:docMk/>
            <pc:sldMk cId="1657254514" sldId="284"/>
            <ac:spMk id="79" creationId="{A6818B56-9960-7D22-779B-6C8688598641}"/>
          </ac:spMkLst>
        </pc:spChg>
        <pc:spChg chg="mod">
          <ac:chgData name="Thiago Henrique Gomes Panini" userId="cc6a5c77081c362d" providerId="LiveId" clId="{F97895CD-4F64-4CAC-B5BD-4DB4944F3D08}" dt="2023-02-10T20:03:52.180" v="780" actId="1076"/>
          <ac:spMkLst>
            <pc:docMk/>
            <pc:sldMk cId="1657254514" sldId="284"/>
            <ac:spMk id="80" creationId="{4430645B-059F-DB32-03C6-1E5D32310157}"/>
          </ac:spMkLst>
        </pc:spChg>
        <pc:spChg chg="mod">
          <ac:chgData name="Thiago Henrique Gomes Panini" userId="cc6a5c77081c362d" providerId="LiveId" clId="{F97895CD-4F64-4CAC-B5BD-4DB4944F3D08}" dt="2023-02-10T20:03:52.180" v="780" actId="1076"/>
          <ac:spMkLst>
            <pc:docMk/>
            <pc:sldMk cId="1657254514" sldId="284"/>
            <ac:spMk id="81" creationId="{85F6C5C6-918A-3A9F-AEA8-CF3163B1D19E}"/>
          </ac:spMkLst>
        </pc:spChg>
        <pc:grpChg chg="add mod">
          <ac:chgData name="Thiago Henrique Gomes Panini" userId="cc6a5c77081c362d" providerId="LiveId" clId="{F97895CD-4F64-4CAC-B5BD-4DB4944F3D08}" dt="2023-02-10T20:03:43.993" v="778" actId="1076"/>
          <ac:grpSpMkLst>
            <pc:docMk/>
            <pc:sldMk cId="1657254514" sldId="284"/>
            <ac:grpSpMk id="3" creationId="{69387701-E2AD-A292-4AB0-4C8A55EA3E1F}"/>
          </ac:grpSpMkLst>
        </pc:grpChg>
        <pc:grpChg chg="mod">
          <ac:chgData name="Thiago Henrique Gomes Panini" userId="cc6a5c77081c362d" providerId="LiveId" clId="{F97895CD-4F64-4CAC-B5BD-4DB4944F3D08}" dt="2023-02-10T20:03:43.993" v="778" actId="1076"/>
          <ac:grpSpMkLst>
            <pc:docMk/>
            <pc:sldMk cId="1657254514" sldId="284"/>
            <ac:grpSpMk id="6" creationId="{5E845F73-EA65-E85B-1278-5AD1AF57762E}"/>
          </ac:grpSpMkLst>
        </pc:grpChg>
        <pc:grpChg chg="mod">
          <ac:chgData name="Thiago Henrique Gomes Panini" userId="cc6a5c77081c362d" providerId="LiveId" clId="{F97895CD-4F64-4CAC-B5BD-4DB4944F3D08}" dt="2023-02-10T20:03:43.993" v="778" actId="1076"/>
          <ac:grpSpMkLst>
            <pc:docMk/>
            <pc:sldMk cId="1657254514" sldId="284"/>
            <ac:grpSpMk id="28" creationId="{31B00A97-41B6-F722-473C-A53279BE1ED8}"/>
          </ac:grpSpMkLst>
        </pc:grpChg>
        <pc:grpChg chg="mod">
          <ac:chgData name="Thiago Henrique Gomes Panini" userId="cc6a5c77081c362d" providerId="LiveId" clId="{F97895CD-4F64-4CAC-B5BD-4DB4944F3D08}" dt="2023-02-10T20:03:43.993" v="778" actId="1076"/>
          <ac:grpSpMkLst>
            <pc:docMk/>
            <pc:sldMk cId="1657254514" sldId="284"/>
            <ac:grpSpMk id="29" creationId="{8CB232F2-8DAF-E1AC-5255-E2BEA8FA49E5}"/>
          </ac:grpSpMkLst>
        </pc:grpChg>
        <pc:grpChg chg="add mod">
          <ac:chgData name="Thiago Henrique Gomes Panini" userId="cc6a5c77081c362d" providerId="LiveId" clId="{F97895CD-4F64-4CAC-B5BD-4DB4944F3D08}" dt="2023-02-10T20:03:52.180" v="780" actId="1076"/>
          <ac:grpSpMkLst>
            <pc:docMk/>
            <pc:sldMk cId="1657254514" sldId="284"/>
            <ac:grpSpMk id="46" creationId="{F767E1BB-99B9-0D5B-64D9-ACE0D08B9D10}"/>
          </ac:grpSpMkLst>
        </pc:grpChg>
        <pc:grpChg chg="mod">
          <ac:chgData name="Thiago Henrique Gomes Panini" userId="cc6a5c77081c362d" providerId="LiveId" clId="{F97895CD-4F64-4CAC-B5BD-4DB4944F3D08}" dt="2023-02-10T20:03:52.180" v="780" actId="1076"/>
          <ac:grpSpMkLst>
            <pc:docMk/>
            <pc:sldMk cId="1657254514" sldId="284"/>
            <ac:grpSpMk id="49" creationId="{89E40E4D-6B19-6826-16C4-D73876A4CA5A}"/>
          </ac:grpSpMkLst>
        </pc:grpChg>
        <pc:grpChg chg="mod">
          <ac:chgData name="Thiago Henrique Gomes Panini" userId="cc6a5c77081c362d" providerId="LiveId" clId="{F97895CD-4F64-4CAC-B5BD-4DB4944F3D08}" dt="2023-02-10T20:03:52.180" v="780" actId="1076"/>
          <ac:grpSpMkLst>
            <pc:docMk/>
            <pc:sldMk cId="1657254514" sldId="284"/>
            <ac:grpSpMk id="72" creationId="{B4CF32AA-55D9-1489-F9BB-C47F0BD84EEB}"/>
          </ac:grpSpMkLst>
        </pc:grpChg>
        <pc:grpChg chg="del">
          <ac:chgData name="Thiago Henrique Gomes Panini" userId="cc6a5c77081c362d" providerId="LiveId" clId="{F97895CD-4F64-4CAC-B5BD-4DB4944F3D08}" dt="2023-02-10T20:03:40.677" v="776" actId="478"/>
          <ac:grpSpMkLst>
            <pc:docMk/>
            <pc:sldMk cId="1657254514" sldId="284"/>
            <ac:grpSpMk id="96" creationId="{ACF3B1FB-8B5D-2661-C18D-86E72E866A59}"/>
          </ac:grpSpMkLst>
        </pc:grpChg>
        <pc:grpChg chg="del">
          <ac:chgData name="Thiago Henrique Gomes Panini" userId="cc6a5c77081c362d" providerId="LiveId" clId="{F97895CD-4F64-4CAC-B5BD-4DB4944F3D08}" dt="2023-02-10T20:03:40.677" v="776" actId="478"/>
          <ac:grpSpMkLst>
            <pc:docMk/>
            <pc:sldMk cId="1657254514" sldId="284"/>
            <ac:grpSpMk id="132" creationId="{9FE55300-49C1-51E5-6438-3F0DEE190406}"/>
          </ac:grpSpMkLst>
        </pc:grpChg>
        <pc:picChg chg="add mod">
          <ac:chgData name="Thiago Henrique Gomes Panini" userId="cc6a5c77081c362d" providerId="LiveId" clId="{F97895CD-4F64-4CAC-B5BD-4DB4944F3D08}" dt="2023-02-10T20:03:41.079" v="777"/>
          <ac:picMkLst>
            <pc:docMk/>
            <pc:sldMk cId="1657254514" sldId="284"/>
            <ac:picMk id="2" creationId="{54E66190-980B-2DC3-24B6-EA01C4FCE148}"/>
          </ac:picMkLst>
        </pc:picChg>
        <pc:picChg chg="mod">
          <ac:chgData name="Thiago Henrique Gomes Panini" userId="cc6a5c77081c362d" providerId="LiveId" clId="{F97895CD-4F64-4CAC-B5BD-4DB4944F3D08}" dt="2023-02-10T20:03:43.993" v="778" actId="1076"/>
          <ac:picMkLst>
            <pc:docMk/>
            <pc:sldMk cId="1657254514" sldId="284"/>
            <ac:picMk id="30" creationId="{1C6B0CE4-5340-6F39-B817-3376A74046EA}"/>
          </ac:picMkLst>
        </pc:picChg>
        <pc:picChg chg="mod">
          <ac:chgData name="Thiago Henrique Gomes Panini" userId="cc6a5c77081c362d" providerId="LiveId" clId="{F97895CD-4F64-4CAC-B5BD-4DB4944F3D08}" dt="2023-02-10T20:03:52.180" v="780" actId="1076"/>
          <ac:picMkLst>
            <pc:docMk/>
            <pc:sldMk cId="1657254514" sldId="284"/>
            <ac:picMk id="50" creationId="{8F8128F5-C324-E98C-B6C2-72D85DE259BD}"/>
          </ac:picMkLst>
        </pc:picChg>
        <pc:picChg chg="del">
          <ac:chgData name="Thiago Henrique Gomes Panini" userId="cc6a5c77081c362d" providerId="LiveId" clId="{F97895CD-4F64-4CAC-B5BD-4DB4944F3D08}" dt="2023-02-10T20:03:40.677" v="776" actId="478"/>
          <ac:picMkLst>
            <pc:docMk/>
            <pc:sldMk cId="1657254514" sldId="284"/>
            <ac:picMk id="92" creationId="{E49B2ED4-7977-BFAD-CA22-1C472E93865B}"/>
          </ac:picMkLst>
        </pc:picChg>
      </pc:sldChg>
      <pc:sldChg chg="addSp delSp modSp add del mod">
        <pc:chgData name="Thiago Henrique Gomes Panini" userId="cc6a5c77081c362d" providerId="LiveId" clId="{F97895CD-4F64-4CAC-B5BD-4DB4944F3D08}" dt="2023-02-10T20:18:19.237" v="895" actId="47"/>
        <pc:sldMkLst>
          <pc:docMk/>
          <pc:sldMk cId="3513036667" sldId="285"/>
        </pc:sldMkLst>
        <pc:spChg chg="mod">
          <ac:chgData name="Thiago Henrique Gomes Panini" userId="cc6a5c77081c362d" providerId="LiveId" clId="{F97895CD-4F64-4CAC-B5BD-4DB4944F3D08}" dt="2023-02-10T20:09:41.821" v="855" actId="1076"/>
          <ac:spMkLst>
            <pc:docMk/>
            <pc:sldMk cId="3513036667" sldId="285"/>
            <ac:spMk id="4" creationId="{AC6A46F6-6BB6-8905-FF2F-91F8BE28CBC9}"/>
          </ac:spMkLst>
        </pc:spChg>
        <pc:spChg chg="mod">
          <ac:chgData name="Thiago Henrique Gomes Panini" userId="cc6a5c77081c362d" providerId="LiveId" clId="{F97895CD-4F64-4CAC-B5BD-4DB4944F3D08}" dt="2023-02-10T20:09:41.821" v="855" actId="1076"/>
          <ac:spMkLst>
            <pc:docMk/>
            <pc:sldMk cId="3513036667" sldId="285"/>
            <ac:spMk id="5" creationId="{C35B98D1-8F31-7F81-F264-B19ACF742CDA}"/>
          </ac:spMkLst>
        </pc:spChg>
        <pc:spChg chg="mod">
          <ac:chgData name="Thiago Henrique Gomes Panini" userId="cc6a5c77081c362d" providerId="LiveId" clId="{F97895CD-4F64-4CAC-B5BD-4DB4944F3D08}" dt="2023-02-10T20:09:41.821" v="855" actId="1076"/>
          <ac:spMkLst>
            <pc:docMk/>
            <pc:sldMk cId="3513036667" sldId="285"/>
            <ac:spMk id="7" creationId="{51C911AA-45B2-939D-3910-7878C3E56776}"/>
          </ac:spMkLst>
        </pc:spChg>
        <pc:spChg chg="mod">
          <ac:chgData name="Thiago Henrique Gomes Panini" userId="cc6a5c77081c362d" providerId="LiveId" clId="{F97895CD-4F64-4CAC-B5BD-4DB4944F3D08}" dt="2023-02-10T20:09:41.821" v="855" actId="1076"/>
          <ac:spMkLst>
            <pc:docMk/>
            <pc:sldMk cId="3513036667" sldId="285"/>
            <ac:spMk id="8" creationId="{FAFD56A8-EFBB-E2D1-86CB-979A23DAFD57}"/>
          </ac:spMkLst>
        </pc:spChg>
        <pc:spChg chg="mod">
          <ac:chgData name="Thiago Henrique Gomes Panini" userId="cc6a5c77081c362d" providerId="LiveId" clId="{F97895CD-4F64-4CAC-B5BD-4DB4944F3D08}" dt="2023-02-10T20:09:41.821" v="855" actId="1076"/>
          <ac:spMkLst>
            <pc:docMk/>
            <pc:sldMk cId="3513036667" sldId="285"/>
            <ac:spMk id="9" creationId="{ECCC43C1-CCB7-4E1C-50CA-422CB731F8A4}"/>
          </ac:spMkLst>
        </pc:spChg>
        <pc:spChg chg="mod">
          <ac:chgData name="Thiago Henrique Gomes Panini" userId="cc6a5c77081c362d" providerId="LiveId" clId="{F97895CD-4F64-4CAC-B5BD-4DB4944F3D08}" dt="2023-02-10T20:09:41.821" v="855" actId="1076"/>
          <ac:spMkLst>
            <pc:docMk/>
            <pc:sldMk cId="3513036667" sldId="285"/>
            <ac:spMk id="10" creationId="{D6EEEB0E-7DEA-CA0B-581F-80633AAAD1E9}"/>
          </ac:spMkLst>
        </pc:spChg>
        <pc:spChg chg="mod">
          <ac:chgData name="Thiago Henrique Gomes Panini" userId="cc6a5c77081c362d" providerId="LiveId" clId="{F97895CD-4F64-4CAC-B5BD-4DB4944F3D08}" dt="2023-02-10T20:09:41.821" v="855" actId="1076"/>
          <ac:spMkLst>
            <pc:docMk/>
            <pc:sldMk cId="3513036667" sldId="285"/>
            <ac:spMk id="11" creationId="{D9FEA4E2-0559-34C6-25B6-CDFC952263A5}"/>
          </ac:spMkLst>
        </pc:spChg>
        <pc:spChg chg="mod">
          <ac:chgData name="Thiago Henrique Gomes Panini" userId="cc6a5c77081c362d" providerId="LiveId" clId="{F97895CD-4F64-4CAC-B5BD-4DB4944F3D08}" dt="2023-02-10T20:09:41.821" v="855" actId="1076"/>
          <ac:spMkLst>
            <pc:docMk/>
            <pc:sldMk cId="3513036667" sldId="285"/>
            <ac:spMk id="12" creationId="{40C5D707-B537-77D2-3075-A6B69A8AD53D}"/>
          </ac:spMkLst>
        </pc:spChg>
        <pc:spChg chg="mod">
          <ac:chgData name="Thiago Henrique Gomes Panini" userId="cc6a5c77081c362d" providerId="LiveId" clId="{F97895CD-4F64-4CAC-B5BD-4DB4944F3D08}" dt="2023-02-10T20:09:41.821" v="855" actId="1076"/>
          <ac:spMkLst>
            <pc:docMk/>
            <pc:sldMk cId="3513036667" sldId="285"/>
            <ac:spMk id="13" creationId="{A1F870F5-256A-8AE6-F4E4-0A24B46CB309}"/>
          </ac:spMkLst>
        </pc:spChg>
        <pc:spChg chg="mod">
          <ac:chgData name="Thiago Henrique Gomes Panini" userId="cc6a5c77081c362d" providerId="LiveId" clId="{F97895CD-4F64-4CAC-B5BD-4DB4944F3D08}" dt="2023-02-10T20:09:41.821" v="855" actId="1076"/>
          <ac:spMkLst>
            <pc:docMk/>
            <pc:sldMk cId="3513036667" sldId="285"/>
            <ac:spMk id="14" creationId="{FF00C58C-E669-0AA3-9B76-C80E4B9503A6}"/>
          </ac:spMkLst>
        </pc:spChg>
        <pc:spChg chg="mod">
          <ac:chgData name="Thiago Henrique Gomes Panini" userId="cc6a5c77081c362d" providerId="LiveId" clId="{F97895CD-4F64-4CAC-B5BD-4DB4944F3D08}" dt="2023-02-10T20:09:41.821" v="855" actId="1076"/>
          <ac:spMkLst>
            <pc:docMk/>
            <pc:sldMk cId="3513036667" sldId="285"/>
            <ac:spMk id="15" creationId="{F26CEF98-DB06-AF26-74EA-55AA978DF533}"/>
          </ac:spMkLst>
        </pc:spChg>
        <pc:spChg chg="mod">
          <ac:chgData name="Thiago Henrique Gomes Panini" userId="cc6a5c77081c362d" providerId="LiveId" clId="{F97895CD-4F64-4CAC-B5BD-4DB4944F3D08}" dt="2023-02-10T20:09:41.821" v="855" actId="1076"/>
          <ac:spMkLst>
            <pc:docMk/>
            <pc:sldMk cId="3513036667" sldId="285"/>
            <ac:spMk id="16" creationId="{2D94E2CA-B375-0627-E326-15229485D39E}"/>
          </ac:spMkLst>
        </pc:spChg>
        <pc:spChg chg="mod">
          <ac:chgData name="Thiago Henrique Gomes Panini" userId="cc6a5c77081c362d" providerId="LiveId" clId="{F97895CD-4F64-4CAC-B5BD-4DB4944F3D08}" dt="2023-02-10T20:09:41.821" v="855" actId="1076"/>
          <ac:spMkLst>
            <pc:docMk/>
            <pc:sldMk cId="3513036667" sldId="285"/>
            <ac:spMk id="17" creationId="{835F2B02-8E2C-26F4-FDCD-D4CD959C78D4}"/>
          </ac:spMkLst>
        </pc:spChg>
        <pc:spChg chg="mod">
          <ac:chgData name="Thiago Henrique Gomes Panini" userId="cc6a5c77081c362d" providerId="LiveId" clId="{F97895CD-4F64-4CAC-B5BD-4DB4944F3D08}" dt="2023-02-10T20:09:41.821" v="855" actId="1076"/>
          <ac:spMkLst>
            <pc:docMk/>
            <pc:sldMk cId="3513036667" sldId="285"/>
            <ac:spMk id="18" creationId="{4FA0C544-8134-54AD-28DB-51D3C86C0FBB}"/>
          </ac:spMkLst>
        </pc:spChg>
        <pc:spChg chg="mod">
          <ac:chgData name="Thiago Henrique Gomes Panini" userId="cc6a5c77081c362d" providerId="LiveId" clId="{F97895CD-4F64-4CAC-B5BD-4DB4944F3D08}" dt="2023-02-10T20:09:41.821" v="855" actId="1076"/>
          <ac:spMkLst>
            <pc:docMk/>
            <pc:sldMk cId="3513036667" sldId="285"/>
            <ac:spMk id="19" creationId="{7975C4F9-759C-60DE-EC6C-1B2C0985D2AD}"/>
          </ac:spMkLst>
        </pc:spChg>
        <pc:spChg chg="mod">
          <ac:chgData name="Thiago Henrique Gomes Panini" userId="cc6a5c77081c362d" providerId="LiveId" clId="{F97895CD-4F64-4CAC-B5BD-4DB4944F3D08}" dt="2023-02-10T20:09:41.821" v="855" actId="1076"/>
          <ac:spMkLst>
            <pc:docMk/>
            <pc:sldMk cId="3513036667" sldId="285"/>
            <ac:spMk id="20" creationId="{4DED15C8-AF60-63FB-CF70-748FB999FB13}"/>
          </ac:spMkLst>
        </pc:spChg>
        <pc:spChg chg="mod">
          <ac:chgData name="Thiago Henrique Gomes Panini" userId="cc6a5c77081c362d" providerId="LiveId" clId="{F97895CD-4F64-4CAC-B5BD-4DB4944F3D08}" dt="2023-02-10T20:09:41.821" v="855" actId="1076"/>
          <ac:spMkLst>
            <pc:docMk/>
            <pc:sldMk cId="3513036667" sldId="285"/>
            <ac:spMk id="21" creationId="{F848F174-6933-4BE5-00FC-EC20572A670A}"/>
          </ac:spMkLst>
        </pc:spChg>
        <pc:spChg chg="mod">
          <ac:chgData name="Thiago Henrique Gomes Panini" userId="cc6a5c77081c362d" providerId="LiveId" clId="{F97895CD-4F64-4CAC-B5BD-4DB4944F3D08}" dt="2023-02-10T20:09:41.821" v="855" actId="1076"/>
          <ac:spMkLst>
            <pc:docMk/>
            <pc:sldMk cId="3513036667" sldId="285"/>
            <ac:spMk id="22" creationId="{57D34ECC-3725-A7AC-F2F5-35F358FC7603}"/>
          </ac:spMkLst>
        </pc:spChg>
        <pc:spChg chg="mod">
          <ac:chgData name="Thiago Henrique Gomes Panini" userId="cc6a5c77081c362d" providerId="LiveId" clId="{F97895CD-4F64-4CAC-B5BD-4DB4944F3D08}" dt="2023-02-10T20:09:41.821" v="855" actId="1076"/>
          <ac:spMkLst>
            <pc:docMk/>
            <pc:sldMk cId="3513036667" sldId="285"/>
            <ac:spMk id="23" creationId="{0B1B9F08-7FDA-0E3C-AD96-A27DE3A1EFCB}"/>
          </ac:spMkLst>
        </pc:spChg>
        <pc:spChg chg="mod">
          <ac:chgData name="Thiago Henrique Gomes Panini" userId="cc6a5c77081c362d" providerId="LiveId" clId="{F97895CD-4F64-4CAC-B5BD-4DB4944F3D08}" dt="2023-02-10T20:09:41.821" v="855" actId="1076"/>
          <ac:spMkLst>
            <pc:docMk/>
            <pc:sldMk cId="3513036667" sldId="285"/>
            <ac:spMk id="24" creationId="{9982962C-985B-CA2C-70E0-3FF9E3D62F0A}"/>
          </ac:spMkLst>
        </pc:spChg>
        <pc:spChg chg="mod">
          <ac:chgData name="Thiago Henrique Gomes Panini" userId="cc6a5c77081c362d" providerId="LiveId" clId="{F97895CD-4F64-4CAC-B5BD-4DB4944F3D08}" dt="2023-02-10T20:09:41.821" v="855" actId="1076"/>
          <ac:spMkLst>
            <pc:docMk/>
            <pc:sldMk cId="3513036667" sldId="285"/>
            <ac:spMk id="25" creationId="{4673EB58-7B9F-36CE-37C3-771382AC87E0}"/>
          </ac:spMkLst>
        </pc:spChg>
        <pc:spChg chg="mod">
          <ac:chgData name="Thiago Henrique Gomes Panini" userId="cc6a5c77081c362d" providerId="LiveId" clId="{F97895CD-4F64-4CAC-B5BD-4DB4944F3D08}" dt="2023-02-10T20:09:41.821" v="855" actId="1076"/>
          <ac:spMkLst>
            <pc:docMk/>
            <pc:sldMk cId="3513036667" sldId="285"/>
            <ac:spMk id="26" creationId="{F29C81EA-D2AE-42C9-23A7-49237951FFF9}"/>
          </ac:spMkLst>
        </pc:spChg>
        <pc:spChg chg="mod">
          <ac:chgData name="Thiago Henrique Gomes Panini" userId="cc6a5c77081c362d" providerId="LiveId" clId="{F97895CD-4F64-4CAC-B5BD-4DB4944F3D08}" dt="2023-02-10T20:09:41.821" v="855" actId="1076"/>
          <ac:spMkLst>
            <pc:docMk/>
            <pc:sldMk cId="3513036667" sldId="285"/>
            <ac:spMk id="27" creationId="{76295743-0D25-EA68-FB18-544277074598}"/>
          </ac:spMkLst>
        </pc:spChg>
        <pc:spChg chg="mod">
          <ac:chgData name="Thiago Henrique Gomes Panini" userId="cc6a5c77081c362d" providerId="LiveId" clId="{F97895CD-4F64-4CAC-B5BD-4DB4944F3D08}" dt="2023-02-10T20:09:41.821" v="855" actId="1076"/>
          <ac:spMkLst>
            <pc:docMk/>
            <pc:sldMk cId="3513036667" sldId="285"/>
            <ac:spMk id="31" creationId="{98AE9CF9-1554-3763-7B6F-92C583BDDAF8}"/>
          </ac:spMkLst>
        </pc:spChg>
        <pc:spChg chg="mod">
          <ac:chgData name="Thiago Henrique Gomes Panini" userId="cc6a5c77081c362d" providerId="LiveId" clId="{F97895CD-4F64-4CAC-B5BD-4DB4944F3D08}" dt="2023-02-10T20:09:41.821" v="855" actId="1076"/>
          <ac:spMkLst>
            <pc:docMk/>
            <pc:sldMk cId="3513036667" sldId="285"/>
            <ac:spMk id="32" creationId="{8127E3A9-1B29-BE68-EB7F-34A40A301010}"/>
          </ac:spMkLst>
        </pc:spChg>
        <pc:spChg chg="mod">
          <ac:chgData name="Thiago Henrique Gomes Panini" userId="cc6a5c77081c362d" providerId="LiveId" clId="{F97895CD-4F64-4CAC-B5BD-4DB4944F3D08}" dt="2023-02-10T20:09:41.821" v="855" actId="1076"/>
          <ac:spMkLst>
            <pc:docMk/>
            <pc:sldMk cId="3513036667" sldId="285"/>
            <ac:spMk id="33" creationId="{B4637FE8-B9AE-90D0-A13E-CA3B26948D4C}"/>
          </ac:spMkLst>
        </pc:spChg>
        <pc:spChg chg="mod">
          <ac:chgData name="Thiago Henrique Gomes Panini" userId="cc6a5c77081c362d" providerId="LiveId" clId="{F97895CD-4F64-4CAC-B5BD-4DB4944F3D08}" dt="2023-02-10T20:09:41.821" v="855" actId="1076"/>
          <ac:spMkLst>
            <pc:docMk/>
            <pc:sldMk cId="3513036667" sldId="285"/>
            <ac:spMk id="34" creationId="{20E7BB61-1CB6-7EA7-4479-C2DD65DA3B8A}"/>
          </ac:spMkLst>
        </pc:spChg>
        <pc:spChg chg="mod">
          <ac:chgData name="Thiago Henrique Gomes Panini" userId="cc6a5c77081c362d" providerId="LiveId" clId="{F97895CD-4F64-4CAC-B5BD-4DB4944F3D08}" dt="2023-02-10T20:09:41.821" v="855" actId="1076"/>
          <ac:spMkLst>
            <pc:docMk/>
            <pc:sldMk cId="3513036667" sldId="285"/>
            <ac:spMk id="35" creationId="{A94CD66E-0213-7B08-9B8D-6AE5059B086C}"/>
          </ac:spMkLst>
        </pc:spChg>
        <pc:spChg chg="mod">
          <ac:chgData name="Thiago Henrique Gomes Panini" userId="cc6a5c77081c362d" providerId="LiveId" clId="{F97895CD-4F64-4CAC-B5BD-4DB4944F3D08}" dt="2023-02-10T20:09:41.821" v="855" actId="1076"/>
          <ac:spMkLst>
            <pc:docMk/>
            <pc:sldMk cId="3513036667" sldId="285"/>
            <ac:spMk id="36" creationId="{4EC7F5D5-FEB1-0F3D-5F93-C74820D5AFE7}"/>
          </ac:spMkLst>
        </pc:spChg>
        <pc:spChg chg="mod">
          <ac:chgData name="Thiago Henrique Gomes Panini" userId="cc6a5c77081c362d" providerId="LiveId" clId="{F97895CD-4F64-4CAC-B5BD-4DB4944F3D08}" dt="2023-02-10T20:09:41.821" v="855" actId="1076"/>
          <ac:spMkLst>
            <pc:docMk/>
            <pc:sldMk cId="3513036667" sldId="285"/>
            <ac:spMk id="37" creationId="{EC240920-9333-01B2-C983-FB6698B18530}"/>
          </ac:spMkLst>
        </pc:spChg>
        <pc:spChg chg="mod">
          <ac:chgData name="Thiago Henrique Gomes Panini" userId="cc6a5c77081c362d" providerId="LiveId" clId="{F97895CD-4F64-4CAC-B5BD-4DB4944F3D08}" dt="2023-02-10T20:09:41.821" v="855" actId="1076"/>
          <ac:spMkLst>
            <pc:docMk/>
            <pc:sldMk cId="3513036667" sldId="285"/>
            <ac:spMk id="38" creationId="{B50CDF86-A5E5-2888-850B-7E0560F71390}"/>
          </ac:spMkLst>
        </pc:spChg>
        <pc:spChg chg="mod">
          <ac:chgData name="Thiago Henrique Gomes Panini" userId="cc6a5c77081c362d" providerId="LiveId" clId="{F97895CD-4F64-4CAC-B5BD-4DB4944F3D08}" dt="2023-02-10T20:09:41.821" v="855" actId="1076"/>
          <ac:spMkLst>
            <pc:docMk/>
            <pc:sldMk cId="3513036667" sldId="285"/>
            <ac:spMk id="39" creationId="{3E4D2E24-AC4A-930D-0BE8-ECA740568F8A}"/>
          </ac:spMkLst>
        </pc:spChg>
        <pc:spChg chg="mod">
          <ac:chgData name="Thiago Henrique Gomes Panini" userId="cc6a5c77081c362d" providerId="LiveId" clId="{F97895CD-4F64-4CAC-B5BD-4DB4944F3D08}" dt="2023-02-10T20:09:41.821" v="855" actId="1076"/>
          <ac:spMkLst>
            <pc:docMk/>
            <pc:sldMk cId="3513036667" sldId="285"/>
            <ac:spMk id="40" creationId="{CDDFA6E4-E79D-8F3C-828A-0592E7DD6CFB}"/>
          </ac:spMkLst>
        </pc:spChg>
        <pc:spChg chg="mod">
          <ac:chgData name="Thiago Henrique Gomes Panini" userId="cc6a5c77081c362d" providerId="LiveId" clId="{F97895CD-4F64-4CAC-B5BD-4DB4944F3D08}" dt="2023-02-10T20:09:41.821" v="855" actId="1076"/>
          <ac:spMkLst>
            <pc:docMk/>
            <pc:sldMk cId="3513036667" sldId="285"/>
            <ac:spMk id="41" creationId="{607B902F-AB5D-E5FD-B780-C8746D3BD7A8}"/>
          </ac:spMkLst>
        </pc:spChg>
        <pc:spChg chg="mod">
          <ac:chgData name="Thiago Henrique Gomes Panini" userId="cc6a5c77081c362d" providerId="LiveId" clId="{F97895CD-4F64-4CAC-B5BD-4DB4944F3D08}" dt="2023-02-10T20:09:41.821" v="855" actId="1076"/>
          <ac:spMkLst>
            <pc:docMk/>
            <pc:sldMk cId="3513036667" sldId="285"/>
            <ac:spMk id="42" creationId="{263FE51C-2252-5D30-6F09-67F731DBD5AD}"/>
          </ac:spMkLst>
        </pc:spChg>
        <pc:spChg chg="mod">
          <ac:chgData name="Thiago Henrique Gomes Panini" userId="cc6a5c77081c362d" providerId="LiveId" clId="{F97895CD-4F64-4CAC-B5BD-4DB4944F3D08}" dt="2023-02-10T20:09:41.821" v="855" actId="1076"/>
          <ac:spMkLst>
            <pc:docMk/>
            <pc:sldMk cId="3513036667" sldId="285"/>
            <ac:spMk id="43" creationId="{E80E235E-9C3A-9220-AAEA-68901D91A88B}"/>
          </ac:spMkLst>
        </pc:spChg>
        <pc:spChg chg="mod">
          <ac:chgData name="Thiago Henrique Gomes Panini" userId="cc6a5c77081c362d" providerId="LiveId" clId="{F97895CD-4F64-4CAC-B5BD-4DB4944F3D08}" dt="2023-02-10T20:09:41.821" v="855" actId="1076"/>
          <ac:spMkLst>
            <pc:docMk/>
            <pc:sldMk cId="3513036667" sldId="285"/>
            <ac:spMk id="44" creationId="{99562A65-602A-65F3-1200-1312513297DB}"/>
          </ac:spMkLst>
        </pc:spChg>
        <pc:spChg chg="mod">
          <ac:chgData name="Thiago Henrique Gomes Panini" userId="cc6a5c77081c362d" providerId="LiveId" clId="{F97895CD-4F64-4CAC-B5BD-4DB4944F3D08}" dt="2023-02-10T20:09:41.821" v="855" actId="1076"/>
          <ac:spMkLst>
            <pc:docMk/>
            <pc:sldMk cId="3513036667" sldId="285"/>
            <ac:spMk id="45" creationId="{7D8C09F3-1E17-C7B5-5F23-E6C7944AC0B8}"/>
          </ac:spMkLst>
        </pc:spChg>
        <pc:spChg chg="mod">
          <ac:chgData name="Thiago Henrique Gomes Panini" userId="cc6a5c77081c362d" providerId="LiveId" clId="{F97895CD-4F64-4CAC-B5BD-4DB4944F3D08}" dt="2023-02-10T20:09:41.821" v="855" actId="1076"/>
          <ac:spMkLst>
            <pc:docMk/>
            <pc:sldMk cId="3513036667" sldId="285"/>
            <ac:spMk id="47" creationId="{24AD37F5-C9A8-0C60-B53D-32B2F0BDDD2F}"/>
          </ac:spMkLst>
        </pc:spChg>
        <pc:spChg chg="mod">
          <ac:chgData name="Thiago Henrique Gomes Panini" userId="cc6a5c77081c362d" providerId="LiveId" clId="{F97895CD-4F64-4CAC-B5BD-4DB4944F3D08}" dt="2023-02-10T20:09:41.821" v="855" actId="1076"/>
          <ac:spMkLst>
            <pc:docMk/>
            <pc:sldMk cId="3513036667" sldId="285"/>
            <ac:spMk id="48" creationId="{1B1EDA84-9844-D38B-AD95-655A29C892AF}"/>
          </ac:spMkLst>
        </pc:spChg>
        <pc:spChg chg="mod">
          <ac:chgData name="Thiago Henrique Gomes Panini" userId="cc6a5c77081c362d" providerId="LiveId" clId="{F97895CD-4F64-4CAC-B5BD-4DB4944F3D08}" dt="2023-02-10T20:09:41.821" v="855" actId="1076"/>
          <ac:spMkLst>
            <pc:docMk/>
            <pc:sldMk cId="3513036667" sldId="285"/>
            <ac:spMk id="51" creationId="{88493508-DC11-2F58-6175-577045994514}"/>
          </ac:spMkLst>
        </pc:spChg>
        <pc:spChg chg="mod">
          <ac:chgData name="Thiago Henrique Gomes Panini" userId="cc6a5c77081c362d" providerId="LiveId" clId="{F97895CD-4F64-4CAC-B5BD-4DB4944F3D08}" dt="2023-02-10T20:09:41.821" v="855" actId="1076"/>
          <ac:spMkLst>
            <pc:docMk/>
            <pc:sldMk cId="3513036667" sldId="285"/>
            <ac:spMk id="52" creationId="{B83330E8-1684-4061-7021-D95A76CA020D}"/>
          </ac:spMkLst>
        </pc:spChg>
        <pc:spChg chg="mod">
          <ac:chgData name="Thiago Henrique Gomes Panini" userId="cc6a5c77081c362d" providerId="LiveId" clId="{F97895CD-4F64-4CAC-B5BD-4DB4944F3D08}" dt="2023-02-10T20:09:41.821" v="855" actId="1076"/>
          <ac:spMkLst>
            <pc:docMk/>
            <pc:sldMk cId="3513036667" sldId="285"/>
            <ac:spMk id="53" creationId="{3068CDE0-4BF9-2E0D-6762-85E173C3CE6B}"/>
          </ac:spMkLst>
        </pc:spChg>
        <pc:spChg chg="mod">
          <ac:chgData name="Thiago Henrique Gomes Panini" userId="cc6a5c77081c362d" providerId="LiveId" clId="{F97895CD-4F64-4CAC-B5BD-4DB4944F3D08}" dt="2023-02-10T20:09:41.821" v="855" actId="1076"/>
          <ac:spMkLst>
            <pc:docMk/>
            <pc:sldMk cId="3513036667" sldId="285"/>
            <ac:spMk id="54" creationId="{6ACE5014-03DD-1A44-3689-2CA9B2D1DBBD}"/>
          </ac:spMkLst>
        </pc:spChg>
        <pc:spChg chg="mod">
          <ac:chgData name="Thiago Henrique Gomes Panini" userId="cc6a5c77081c362d" providerId="LiveId" clId="{F97895CD-4F64-4CAC-B5BD-4DB4944F3D08}" dt="2023-02-10T20:09:41.821" v="855" actId="1076"/>
          <ac:spMkLst>
            <pc:docMk/>
            <pc:sldMk cId="3513036667" sldId="285"/>
            <ac:spMk id="55" creationId="{38787D01-9197-FDE0-A07A-B42A30BAEABD}"/>
          </ac:spMkLst>
        </pc:spChg>
        <pc:spChg chg="mod">
          <ac:chgData name="Thiago Henrique Gomes Panini" userId="cc6a5c77081c362d" providerId="LiveId" clId="{F97895CD-4F64-4CAC-B5BD-4DB4944F3D08}" dt="2023-02-10T20:09:41.821" v="855" actId="1076"/>
          <ac:spMkLst>
            <pc:docMk/>
            <pc:sldMk cId="3513036667" sldId="285"/>
            <ac:spMk id="56" creationId="{25DE7393-C12C-08BA-8B3E-DE17E19C7966}"/>
          </ac:spMkLst>
        </pc:spChg>
        <pc:spChg chg="mod">
          <ac:chgData name="Thiago Henrique Gomes Panini" userId="cc6a5c77081c362d" providerId="LiveId" clId="{F97895CD-4F64-4CAC-B5BD-4DB4944F3D08}" dt="2023-02-10T20:09:41.821" v="855" actId="1076"/>
          <ac:spMkLst>
            <pc:docMk/>
            <pc:sldMk cId="3513036667" sldId="285"/>
            <ac:spMk id="57" creationId="{60324D53-BCE7-7F11-05C2-FEE2A19B2F9E}"/>
          </ac:spMkLst>
        </pc:spChg>
        <pc:spChg chg="mod">
          <ac:chgData name="Thiago Henrique Gomes Panini" userId="cc6a5c77081c362d" providerId="LiveId" clId="{F97895CD-4F64-4CAC-B5BD-4DB4944F3D08}" dt="2023-02-10T20:09:41.821" v="855" actId="1076"/>
          <ac:spMkLst>
            <pc:docMk/>
            <pc:sldMk cId="3513036667" sldId="285"/>
            <ac:spMk id="58" creationId="{EF6BA6D2-8232-ECF4-56BD-1E4EA5768563}"/>
          </ac:spMkLst>
        </pc:spChg>
        <pc:spChg chg="mod">
          <ac:chgData name="Thiago Henrique Gomes Panini" userId="cc6a5c77081c362d" providerId="LiveId" clId="{F97895CD-4F64-4CAC-B5BD-4DB4944F3D08}" dt="2023-02-10T20:09:41.821" v="855" actId="1076"/>
          <ac:spMkLst>
            <pc:docMk/>
            <pc:sldMk cId="3513036667" sldId="285"/>
            <ac:spMk id="59" creationId="{764E1666-5272-75CA-E990-A053527B220C}"/>
          </ac:spMkLst>
        </pc:spChg>
        <pc:spChg chg="mod">
          <ac:chgData name="Thiago Henrique Gomes Panini" userId="cc6a5c77081c362d" providerId="LiveId" clId="{F97895CD-4F64-4CAC-B5BD-4DB4944F3D08}" dt="2023-02-10T20:09:41.821" v="855" actId="1076"/>
          <ac:spMkLst>
            <pc:docMk/>
            <pc:sldMk cId="3513036667" sldId="285"/>
            <ac:spMk id="60" creationId="{A7437B74-9647-9A7E-8138-74933ED55F46}"/>
          </ac:spMkLst>
        </pc:spChg>
        <pc:spChg chg="mod">
          <ac:chgData name="Thiago Henrique Gomes Panini" userId="cc6a5c77081c362d" providerId="LiveId" clId="{F97895CD-4F64-4CAC-B5BD-4DB4944F3D08}" dt="2023-02-10T20:09:41.821" v="855" actId="1076"/>
          <ac:spMkLst>
            <pc:docMk/>
            <pc:sldMk cId="3513036667" sldId="285"/>
            <ac:spMk id="61" creationId="{805F433C-98FD-4DED-3BC5-60C256799CCD}"/>
          </ac:spMkLst>
        </pc:spChg>
        <pc:spChg chg="mod">
          <ac:chgData name="Thiago Henrique Gomes Panini" userId="cc6a5c77081c362d" providerId="LiveId" clId="{F97895CD-4F64-4CAC-B5BD-4DB4944F3D08}" dt="2023-02-10T20:09:41.821" v="855" actId="1076"/>
          <ac:spMkLst>
            <pc:docMk/>
            <pc:sldMk cId="3513036667" sldId="285"/>
            <ac:spMk id="62" creationId="{FBF9E500-E264-85F1-2BEA-09A9E498F7AE}"/>
          </ac:spMkLst>
        </pc:spChg>
        <pc:spChg chg="mod">
          <ac:chgData name="Thiago Henrique Gomes Panini" userId="cc6a5c77081c362d" providerId="LiveId" clId="{F97895CD-4F64-4CAC-B5BD-4DB4944F3D08}" dt="2023-02-10T20:09:41.821" v="855" actId="1076"/>
          <ac:spMkLst>
            <pc:docMk/>
            <pc:sldMk cId="3513036667" sldId="285"/>
            <ac:spMk id="63" creationId="{6B8AA18C-A138-407F-F77A-6B011E348830}"/>
          </ac:spMkLst>
        </pc:spChg>
        <pc:spChg chg="mod">
          <ac:chgData name="Thiago Henrique Gomes Panini" userId="cc6a5c77081c362d" providerId="LiveId" clId="{F97895CD-4F64-4CAC-B5BD-4DB4944F3D08}" dt="2023-02-10T20:09:41.821" v="855" actId="1076"/>
          <ac:spMkLst>
            <pc:docMk/>
            <pc:sldMk cId="3513036667" sldId="285"/>
            <ac:spMk id="64" creationId="{63BCA798-C471-59E3-1859-B62374539B6F}"/>
          </ac:spMkLst>
        </pc:spChg>
        <pc:spChg chg="mod">
          <ac:chgData name="Thiago Henrique Gomes Panini" userId="cc6a5c77081c362d" providerId="LiveId" clId="{F97895CD-4F64-4CAC-B5BD-4DB4944F3D08}" dt="2023-02-10T20:09:41.821" v="855" actId="1076"/>
          <ac:spMkLst>
            <pc:docMk/>
            <pc:sldMk cId="3513036667" sldId="285"/>
            <ac:spMk id="65" creationId="{839F27EC-B8D9-E2A3-0BC1-D6268374B390}"/>
          </ac:spMkLst>
        </pc:spChg>
        <pc:spChg chg="mod">
          <ac:chgData name="Thiago Henrique Gomes Panini" userId="cc6a5c77081c362d" providerId="LiveId" clId="{F97895CD-4F64-4CAC-B5BD-4DB4944F3D08}" dt="2023-02-10T20:09:41.821" v="855" actId="1076"/>
          <ac:spMkLst>
            <pc:docMk/>
            <pc:sldMk cId="3513036667" sldId="285"/>
            <ac:spMk id="66" creationId="{56A04B2C-E221-2E10-D4CF-092C29DBA030}"/>
          </ac:spMkLst>
        </pc:spChg>
        <pc:spChg chg="mod">
          <ac:chgData name="Thiago Henrique Gomes Panini" userId="cc6a5c77081c362d" providerId="LiveId" clId="{F97895CD-4F64-4CAC-B5BD-4DB4944F3D08}" dt="2023-02-10T20:09:41.821" v="855" actId="1076"/>
          <ac:spMkLst>
            <pc:docMk/>
            <pc:sldMk cId="3513036667" sldId="285"/>
            <ac:spMk id="67" creationId="{F23F5FEA-2B09-E329-52BF-132FF6920199}"/>
          </ac:spMkLst>
        </pc:spChg>
        <pc:spChg chg="mod">
          <ac:chgData name="Thiago Henrique Gomes Panini" userId="cc6a5c77081c362d" providerId="LiveId" clId="{F97895CD-4F64-4CAC-B5BD-4DB4944F3D08}" dt="2023-02-10T20:09:41.821" v="855" actId="1076"/>
          <ac:spMkLst>
            <pc:docMk/>
            <pc:sldMk cId="3513036667" sldId="285"/>
            <ac:spMk id="68" creationId="{9EF4990B-AB22-4493-C859-C1CEAA58E131}"/>
          </ac:spMkLst>
        </pc:spChg>
        <pc:spChg chg="mod">
          <ac:chgData name="Thiago Henrique Gomes Panini" userId="cc6a5c77081c362d" providerId="LiveId" clId="{F97895CD-4F64-4CAC-B5BD-4DB4944F3D08}" dt="2023-02-10T20:09:41.821" v="855" actId="1076"/>
          <ac:spMkLst>
            <pc:docMk/>
            <pc:sldMk cId="3513036667" sldId="285"/>
            <ac:spMk id="69" creationId="{9F842F3D-6B33-DEB2-7737-0B62FABD68EB}"/>
          </ac:spMkLst>
        </pc:spChg>
        <pc:spChg chg="mod">
          <ac:chgData name="Thiago Henrique Gomes Panini" userId="cc6a5c77081c362d" providerId="LiveId" clId="{F97895CD-4F64-4CAC-B5BD-4DB4944F3D08}" dt="2023-02-10T20:09:41.821" v="855" actId="1076"/>
          <ac:spMkLst>
            <pc:docMk/>
            <pc:sldMk cId="3513036667" sldId="285"/>
            <ac:spMk id="70" creationId="{0B772E82-9637-A22E-B37F-7AC9D4750C9B}"/>
          </ac:spMkLst>
        </pc:spChg>
        <pc:spChg chg="mod">
          <ac:chgData name="Thiago Henrique Gomes Panini" userId="cc6a5c77081c362d" providerId="LiveId" clId="{F97895CD-4F64-4CAC-B5BD-4DB4944F3D08}" dt="2023-02-10T20:09:41.821" v="855" actId="1076"/>
          <ac:spMkLst>
            <pc:docMk/>
            <pc:sldMk cId="3513036667" sldId="285"/>
            <ac:spMk id="71" creationId="{D1B72438-2B22-E797-691D-983A009A6C40}"/>
          </ac:spMkLst>
        </pc:spChg>
        <pc:spChg chg="mod">
          <ac:chgData name="Thiago Henrique Gomes Panini" userId="cc6a5c77081c362d" providerId="LiveId" clId="{F97895CD-4F64-4CAC-B5BD-4DB4944F3D08}" dt="2023-02-10T20:09:41.821" v="855" actId="1076"/>
          <ac:spMkLst>
            <pc:docMk/>
            <pc:sldMk cId="3513036667" sldId="285"/>
            <ac:spMk id="73" creationId="{4DAF3276-73D7-6445-9E58-BA3D441D84D2}"/>
          </ac:spMkLst>
        </pc:spChg>
        <pc:spChg chg="mod">
          <ac:chgData name="Thiago Henrique Gomes Panini" userId="cc6a5c77081c362d" providerId="LiveId" clId="{F97895CD-4F64-4CAC-B5BD-4DB4944F3D08}" dt="2023-02-10T20:09:41.821" v="855" actId="1076"/>
          <ac:spMkLst>
            <pc:docMk/>
            <pc:sldMk cId="3513036667" sldId="285"/>
            <ac:spMk id="74" creationId="{9EDD3B0C-2834-1853-4FAD-27C3FEE84E91}"/>
          </ac:spMkLst>
        </pc:spChg>
        <pc:spChg chg="mod">
          <ac:chgData name="Thiago Henrique Gomes Panini" userId="cc6a5c77081c362d" providerId="LiveId" clId="{F97895CD-4F64-4CAC-B5BD-4DB4944F3D08}" dt="2023-02-10T20:09:41.821" v="855" actId="1076"/>
          <ac:spMkLst>
            <pc:docMk/>
            <pc:sldMk cId="3513036667" sldId="285"/>
            <ac:spMk id="75" creationId="{65246F0A-AA17-762E-A292-72A5769D5709}"/>
          </ac:spMkLst>
        </pc:spChg>
        <pc:spChg chg="mod">
          <ac:chgData name="Thiago Henrique Gomes Panini" userId="cc6a5c77081c362d" providerId="LiveId" clId="{F97895CD-4F64-4CAC-B5BD-4DB4944F3D08}" dt="2023-02-10T20:09:41.821" v="855" actId="1076"/>
          <ac:spMkLst>
            <pc:docMk/>
            <pc:sldMk cId="3513036667" sldId="285"/>
            <ac:spMk id="76" creationId="{75769A20-165D-9377-D7D1-EBB081A67A4C}"/>
          </ac:spMkLst>
        </pc:spChg>
        <pc:spChg chg="mod">
          <ac:chgData name="Thiago Henrique Gomes Panini" userId="cc6a5c77081c362d" providerId="LiveId" clId="{F97895CD-4F64-4CAC-B5BD-4DB4944F3D08}" dt="2023-02-10T20:09:41.821" v="855" actId="1076"/>
          <ac:spMkLst>
            <pc:docMk/>
            <pc:sldMk cId="3513036667" sldId="285"/>
            <ac:spMk id="77" creationId="{F6336F94-30DB-5DAC-5865-8AE33858E691}"/>
          </ac:spMkLst>
        </pc:spChg>
        <pc:spChg chg="mod">
          <ac:chgData name="Thiago Henrique Gomes Panini" userId="cc6a5c77081c362d" providerId="LiveId" clId="{F97895CD-4F64-4CAC-B5BD-4DB4944F3D08}" dt="2023-02-10T20:09:41.821" v="855" actId="1076"/>
          <ac:spMkLst>
            <pc:docMk/>
            <pc:sldMk cId="3513036667" sldId="285"/>
            <ac:spMk id="78" creationId="{38CCD61C-9F1C-1956-3B84-2CC7AC6850F7}"/>
          </ac:spMkLst>
        </pc:spChg>
        <pc:spChg chg="mod">
          <ac:chgData name="Thiago Henrique Gomes Panini" userId="cc6a5c77081c362d" providerId="LiveId" clId="{F97895CD-4F64-4CAC-B5BD-4DB4944F3D08}" dt="2023-02-10T20:09:41.821" v="855" actId="1076"/>
          <ac:spMkLst>
            <pc:docMk/>
            <pc:sldMk cId="3513036667" sldId="285"/>
            <ac:spMk id="79" creationId="{A6818B56-9960-7D22-779B-6C8688598641}"/>
          </ac:spMkLst>
        </pc:spChg>
        <pc:spChg chg="mod">
          <ac:chgData name="Thiago Henrique Gomes Panini" userId="cc6a5c77081c362d" providerId="LiveId" clId="{F97895CD-4F64-4CAC-B5BD-4DB4944F3D08}" dt="2023-02-10T20:09:41.821" v="855" actId="1076"/>
          <ac:spMkLst>
            <pc:docMk/>
            <pc:sldMk cId="3513036667" sldId="285"/>
            <ac:spMk id="80" creationId="{4430645B-059F-DB32-03C6-1E5D32310157}"/>
          </ac:spMkLst>
        </pc:spChg>
        <pc:spChg chg="mod">
          <ac:chgData name="Thiago Henrique Gomes Panini" userId="cc6a5c77081c362d" providerId="LiveId" clId="{F97895CD-4F64-4CAC-B5BD-4DB4944F3D08}" dt="2023-02-10T20:09:41.821" v="855" actId="1076"/>
          <ac:spMkLst>
            <pc:docMk/>
            <pc:sldMk cId="3513036667" sldId="285"/>
            <ac:spMk id="81" creationId="{85F6C5C6-918A-3A9F-AEA8-CF3163B1D19E}"/>
          </ac:spMkLst>
        </pc:spChg>
        <pc:spChg chg="mod">
          <ac:chgData name="Thiago Henrique Gomes Panini" userId="cc6a5c77081c362d" providerId="LiveId" clId="{F97895CD-4F64-4CAC-B5BD-4DB4944F3D08}" dt="2023-02-10T20:05:10.850" v="794" actId="1076"/>
          <ac:spMkLst>
            <pc:docMk/>
            <pc:sldMk cId="3513036667" sldId="285"/>
            <ac:spMk id="85" creationId="{49EDF53D-FC3C-25E0-FCF7-2E13DA246BBE}"/>
          </ac:spMkLst>
        </pc:spChg>
        <pc:spChg chg="mod">
          <ac:chgData name="Thiago Henrique Gomes Panini" userId="cc6a5c77081c362d" providerId="LiveId" clId="{F97895CD-4F64-4CAC-B5BD-4DB4944F3D08}" dt="2023-02-10T20:05:10.850" v="794" actId="1076"/>
          <ac:spMkLst>
            <pc:docMk/>
            <pc:sldMk cId="3513036667" sldId="285"/>
            <ac:spMk id="86" creationId="{347FDE51-2BDC-45CF-8150-259F96EF9A43}"/>
          </ac:spMkLst>
        </pc:spChg>
        <pc:spChg chg="mod">
          <ac:chgData name="Thiago Henrique Gomes Panini" userId="cc6a5c77081c362d" providerId="LiveId" clId="{F97895CD-4F64-4CAC-B5BD-4DB4944F3D08}" dt="2023-02-10T20:05:10.850" v="794" actId="1076"/>
          <ac:spMkLst>
            <pc:docMk/>
            <pc:sldMk cId="3513036667" sldId="285"/>
            <ac:spMk id="87" creationId="{82BCB46A-A4C6-E8B7-AF16-C76C71694D2B}"/>
          </ac:spMkLst>
        </pc:spChg>
        <pc:spChg chg="mod">
          <ac:chgData name="Thiago Henrique Gomes Panini" userId="cc6a5c77081c362d" providerId="LiveId" clId="{F97895CD-4F64-4CAC-B5BD-4DB4944F3D08}" dt="2023-02-10T20:05:10.850" v="794" actId="1076"/>
          <ac:spMkLst>
            <pc:docMk/>
            <pc:sldMk cId="3513036667" sldId="285"/>
            <ac:spMk id="88" creationId="{CD44C6B7-D965-0FF4-745F-BAC5106536D3}"/>
          </ac:spMkLst>
        </pc:spChg>
        <pc:spChg chg="mod">
          <ac:chgData name="Thiago Henrique Gomes Panini" userId="cc6a5c77081c362d" providerId="LiveId" clId="{F97895CD-4F64-4CAC-B5BD-4DB4944F3D08}" dt="2023-02-10T20:05:10.850" v="794" actId="1076"/>
          <ac:spMkLst>
            <pc:docMk/>
            <pc:sldMk cId="3513036667" sldId="285"/>
            <ac:spMk id="89" creationId="{39CA2826-9178-13E8-7F76-CC6372BF0547}"/>
          </ac:spMkLst>
        </pc:spChg>
        <pc:spChg chg="mod">
          <ac:chgData name="Thiago Henrique Gomes Panini" userId="cc6a5c77081c362d" providerId="LiveId" clId="{F97895CD-4F64-4CAC-B5BD-4DB4944F3D08}" dt="2023-02-10T20:05:10.850" v="794" actId="1076"/>
          <ac:spMkLst>
            <pc:docMk/>
            <pc:sldMk cId="3513036667" sldId="285"/>
            <ac:spMk id="90" creationId="{EBDB9C0D-7826-E1EA-40EC-974503EBA02A}"/>
          </ac:spMkLst>
        </pc:spChg>
        <pc:spChg chg="mod">
          <ac:chgData name="Thiago Henrique Gomes Panini" userId="cc6a5c77081c362d" providerId="LiveId" clId="{F97895CD-4F64-4CAC-B5BD-4DB4944F3D08}" dt="2023-02-10T20:05:10.850" v="794" actId="1076"/>
          <ac:spMkLst>
            <pc:docMk/>
            <pc:sldMk cId="3513036667" sldId="285"/>
            <ac:spMk id="91" creationId="{DB9B5EC2-A79F-623A-8502-D7059942CABD}"/>
          </ac:spMkLst>
        </pc:spChg>
        <pc:spChg chg="mod">
          <ac:chgData name="Thiago Henrique Gomes Panini" userId="cc6a5c77081c362d" providerId="LiveId" clId="{F97895CD-4F64-4CAC-B5BD-4DB4944F3D08}" dt="2023-02-10T20:05:10.850" v="794" actId="1076"/>
          <ac:spMkLst>
            <pc:docMk/>
            <pc:sldMk cId="3513036667" sldId="285"/>
            <ac:spMk id="92" creationId="{9D39C98D-3BB7-B9B3-5784-817F060CEA5F}"/>
          </ac:spMkLst>
        </pc:spChg>
        <pc:spChg chg="mod">
          <ac:chgData name="Thiago Henrique Gomes Panini" userId="cc6a5c77081c362d" providerId="LiveId" clId="{F97895CD-4F64-4CAC-B5BD-4DB4944F3D08}" dt="2023-02-10T20:05:10.850" v="794" actId="1076"/>
          <ac:spMkLst>
            <pc:docMk/>
            <pc:sldMk cId="3513036667" sldId="285"/>
            <ac:spMk id="93" creationId="{7CAD60E2-7B74-5BFF-E35A-BCB2BF0D38A7}"/>
          </ac:spMkLst>
        </pc:spChg>
        <pc:spChg chg="mod">
          <ac:chgData name="Thiago Henrique Gomes Panini" userId="cc6a5c77081c362d" providerId="LiveId" clId="{F97895CD-4F64-4CAC-B5BD-4DB4944F3D08}" dt="2023-02-10T20:05:10.850" v="794" actId="1076"/>
          <ac:spMkLst>
            <pc:docMk/>
            <pc:sldMk cId="3513036667" sldId="285"/>
            <ac:spMk id="94" creationId="{C494661E-1B28-E986-ACDB-7CAEF05FC183}"/>
          </ac:spMkLst>
        </pc:spChg>
        <pc:spChg chg="mod">
          <ac:chgData name="Thiago Henrique Gomes Panini" userId="cc6a5c77081c362d" providerId="LiveId" clId="{F97895CD-4F64-4CAC-B5BD-4DB4944F3D08}" dt="2023-02-10T20:05:10.850" v="794" actId="1076"/>
          <ac:spMkLst>
            <pc:docMk/>
            <pc:sldMk cId="3513036667" sldId="285"/>
            <ac:spMk id="95" creationId="{40919AF4-695B-3588-D1E5-3B614BD7FC59}"/>
          </ac:spMkLst>
        </pc:spChg>
        <pc:spChg chg="mod">
          <ac:chgData name="Thiago Henrique Gomes Panini" userId="cc6a5c77081c362d" providerId="LiveId" clId="{F97895CD-4F64-4CAC-B5BD-4DB4944F3D08}" dt="2023-02-10T20:05:10.850" v="794" actId="1076"/>
          <ac:spMkLst>
            <pc:docMk/>
            <pc:sldMk cId="3513036667" sldId="285"/>
            <ac:spMk id="96" creationId="{79FD70D6-1BFE-5416-AB48-A35A6B99070E}"/>
          </ac:spMkLst>
        </pc:spChg>
        <pc:spChg chg="mod">
          <ac:chgData name="Thiago Henrique Gomes Panini" userId="cc6a5c77081c362d" providerId="LiveId" clId="{F97895CD-4F64-4CAC-B5BD-4DB4944F3D08}" dt="2023-02-10T20:05:10.850" v="794" actId="1076"/>
          <ac:spMkLst>
            <pc:docMk/>
            <pc:sldMk cId="3513036667" sldId="285"/>
            <ac:spMk id="97" creationId="{D4CBDCAD-DC72-E4D0-7D8F-B9AAC3F8828C}"/>
          </ac:spMkLst>
        </pc:spChg>
        <pc:spChg chg="mod">
          <ac:chgData name="Thiago Henrique Gomes Panini" userId="cc6a5c77081c362d" providerId="LiveId" clId="{F97895CD-4F64-4CAC-B5BD-4DB4944F3D08}" dt="2023-02-10T20:05:10.850" v="794" actId="1076"/>
          <ac:spMkLst>
            <pc:docMk/>
            <pc:sldMk cId="3513036667" sldId="285"/>
            <ac:spMk id="98" creationId="{3CF693F7-8022-51CC-C97E-6C680127AA7A}"/>
          </ac:spMkLst>
        </pc:spChg>
        <pc:spChg chg="mod">
          <ac:chgData name="Thiago Henrique Gomes Panini" userId="cc6a5c77081c362d" providerId="LiveId" clId="{F97895CD-4F64-4CAC-B5BD-4DB4944F3D08}" dt="2023-02-10T20:05:10.850" v="794" actId="1076"/>
          <ac:spMkLst>
            <pc:docMk/>
            <pc:sldMk cId="3513036667" sldId="285"/>
            <ac:spMk id="99" creationId="{3A888C51-6EC9-31B9-ED00-6B04C93B1453}"/>
          </ac:spMkLst>
        </pc:spChg>
        <pc:spChg chg="mod">
          <ac:chgData name="Thiago Henrique Gomes Panini" userId="cc6a5c77081c362d" providerId="LiveId" clId="{F97895CD-4F64-4CAC-B5BD-4DB4944F3D08}" dt="2023-02-10T20:05:10.850" v="794" actId="1076"/>
          <ac:spMkLst>
            <pc:docMk/>
            <pc:sldMk cId="3513036667" sldId="285"/>
            <ac:spMk id="100" creationId="{E397B9D1-797E-7D79-803B-BA4D9ABB6013}"/>
          </ac:spMkLst>
        </pc:spChg>
        <pc:spChg chg="mod">
          <ac:chgData name="Thiago Henrique Gomes Panini" userId="cc6a5c77081c362d" providerId="LiveId" clId="{F97895CD-4F64-4CAC-B5BD-4DB4944F3D08}" dt="2023-02-10T20:05:10.850" v="794" actId="1076"/>
          <ac:spMkLst>
            <pc:docMk/>
            <pc:sldMk cId="3513036667" sldId="285"/>
            <ac:spMk id="101" creationId="{9D31F760-0DB7-88F0-D089-FCF7BA696402}"/>
          </ac:spMkLst>
        </pc:spChg>
        <pc:spChg chg="mod">
          <ac:chgData name="Thiago Henrique Gomes Panini" userId="cc6a5c77081c362d" providerId="LiveId" clId="{F97895CD-4F64-4CAC-B5BD-4DB4944F3D08}" dt="2023-02-10T20:05:10.850" v="794" actId="1076"/>
          <ac:spMkLst>
            <pc:docMk/>
            <pc:sldMk cId="3513036667" sldId="285"/>
            <ac:spMk id="102" creationId="{58CF8EE6-CD43-329E-005C-0467714F33A3}"/>
          </ac:spMkLst>
        </pc:spChg>
        <pc:spChg chg="mod">
          <ac:chgData name="Thiago Henrique Gomes Panini" userId="cc6a5c77081c362d" providerId="LiveId" clId="{F97895CD-4F64-4CAC-B5BD-4DB4944F3D08}" dt="2023-02-10T20:05:10.850" v="794" actId="1076"/>
          <ac:spMkLst>
            <pc:docMk/>
            <pc:sldMk cId="3513036667" sldId="285"/>
            <ac:spMk id="103" creationId="{539EF168-CA0C-E0B7-13F9-418E8F5EC6BA}"/>
          </ac:spMkLst>
        </pc:spChg>
        <pc:spChg chg="mod">
          <ac:chgData name="Thiago Henrique Gomes Panini" userId="cc6a5c77081c362d" providerId="LiveId" clId="{F97895CD-4F64-4CAC-B5BD-4DB4944F3D08}" dt="2023-02-10T20:05:10.850" v="794" actId="1076"/>
          <ac:spMkLst>
            <pc:docMk/>
            <pc:sldMk cId="3513036667" sldId="285"/>
            <ac:spMk id="104" creationId="{5ACD4961-AD91-BEAF-33F2-C93C8C392138}"/>
          </ac:spMkLst>
        </pc:spChg>
        <pc:spChg chg="mod">
          <ac:chgData name="Thiago Henrique Gomes Panini" userId="cc6a5c77081c362d" providerId="LiveId" clId="{F97895CD-4F64-4CAC-B5BD-4DB4944F3D08}" dt="2023-02-10T20:05:10.850" v="794" actId="1076"/>
          <ac:spMkLst>
            <pc:docMk/>
            <pc:sldMk cId="3513036667" sldId="285"/>
            <ac:spMk id="105" creationId="{7B28FC89-1FAE-CAA2-C457-4EEA9363840C}"/>
          </ac:spMkLst>
        </pc:spChg>
        <pc:spChg chg="mod">
          <ac:chgData name="Thiago Henrique Gomes Panini" userId="cc6a5c77081c362d" providerId="LiveId" clId="{F97895CD-4F64-4CAC-B5BD-4DB4944F3D08}" dt="2023-02-10T20:05:10.850" v="794" actId="1076"/>
          <ac:spMkLst>
            <pc:docMk/>
            <pc:sldMk cId="3513036667" sldId="285"/>
            <ac:spMk id="106" creationId="{2F316ABD-7CB4-FF6E-82E1-3CAED72D8610}"/>
          </ac:spMkLst>
        </pc:spChg>
        <pc:spChg chg="mod">
          <ac:chgData name="Thiago Henrique Gomes Panini" userId="cc6a5c77081c362d" providerId="LiveId" clId="{F97895CD-4F64-4CAC-B5BD-4DB4944F3D08}" dt="2023-02-10T20:05:10.850" v="794" actId="1076"/>
          <ac:spMkLst>
            <pc:docMk/>
            <pc:sldMk cId="3513036667" sldId="285"/>
            <ac:spMk id="107" creationId="{2B737F94-80B6-C035-3A64-912FAB23B4CD}"/>
          </ac:spMkLst>
        </pc:spChg>
        <pc:spChg chg="mod">
          <ac:chgData name="Thiago Henrique Gomes Panini" userId="cc6a5c77081c362d" providerId="LiveId" clId="{F97895CD-4F64-4CAC-B5BD-4DB4944F3D08}" dt="2023-02-10T20:05:10.850" v="794" actId="1076"/>
          <ac:spMkLst>
            <pc:docMk/>
            <pc:sldMk cId="3513036667" sldId="285"/>
            <ac:spMk id="111" creationId="{160D852A-E922-96DC-2436-02C3C32091B2}"/>
          </ac:spMkLst>
        </pc:spChg>
        <pc:spChg chg="mod">
          <ac:chgData name="Thiago Henrique Gomes Panini" userId="cc6a5c77081c362d" providerId="LiveId" clId="{F97895CD-4F64-4CAC-B5BD-4DB4944F3D08}" dt="2023-02-10T20:05:10.850" v="794" actId="1076"/>
          <ac:spMkLst>
            <pc:docMk/>
            <pc:sldMk cId="3513036667" sldId="285"/>
            <ac:spMk id="112" creationId="{D583732F-8177-CBA2-395D-58242B0B7EF6}"/>
          </ac:spMkLst>
        </pc:spChg>
        <pc:spChg chg="mod">
          <ac:chgData name="Thiago Henrique Gomes Panini" userId="cc6a5c77081c362d" providerId="LiveId" clId="{F97895CD-4F64-4CAC-B5BD-4DB4944F3D08}" dt="2023-02-10T20:05:10.850" v="794" actId="1076"/>
          <ac:spMkLst>
            <pc:docMk/>
            <pc:sldMk cId="3513036667" sldId="285"/>
            <ac:spMk id="113" creationId="{DFC65EF8-2BC4-7D19-0D01-493B198AE100}"/>
          </ac:spMkLst>
        </pc:spChg>
        <pc:spChg chg="mod">
          <ac:chgData name="Thiago Henrique Gomes Panini" userId="cc6a5c77081c362d" providerId="LiveId" clId="{F97895CD-4F64-4CAC-B5BD-4DB4944F3D08}" dt="2023-02-10T20:05:10.850" v="794" actId="1076"/>
          <ac:spMkLst>
            <pc:docMk/>
            <pc:sldMk cId="3513036667" sldId="285"/>
            <ac:spMk id="114" creationId="{077C9676-2E94-5581-8C84-179FC0BD6FBA}"/>
          </ac:spMkLst>
        </pc:spChg>
        <pc:spChg chg="mod">
          <ac:chgData name="Thiago Henrique Gomes Panini" userId="cc6a5c77081c362d" providerId="LiveId" clId="{F97895CD-4F64-4CAC-B5BD-4DB4944F3D08}" dt="2023-02-10T20:05:10.850" v="794" actId="1076"/>
          <ac:spMkLst>
            <pc:docMk/>
            <pc:sldMk cId="3513036667" sldId="285"/>
            <ac:spMk id="115" creationId="{7F485F17-8D38-77A8-49CD-06C5D7098B64}"/>
          </ac:spMkLst>
        </pc:spChg>
        <pc:spChg chg="mod">
          <ac:chgData name="Thiago Henrique Gomes Panini" userId="cc6a5c77081c362d" providerId="LiveId" clId="{F97895CD-4F64-4CAC-B5BD-4DB4944F3D08}" dt="2023-02-10T20:05:10.850" v="794" actId="1076"/>
          <ac:spMkLst>
            <pc:docMk/>
            <pc:sldMk cId="3513036667" sldId="285"/>
            <ac:spMk id="116" creationId="{FB24E911-53A1-7A85-53A6-372286AFD139}"/>
          </ac:spMkLst>
        </pc:spChg>
        <pc:spChg chg="mod">
          <ac:chgData name="Thiago Henrique Gomes Panini" userId="cc6a5c77081c362d" providerId="LiveId" clId="{F97895CD-4F64-4CAC-B5BD-4DB4944F3D08}" dt="2023-02-10T20:05:10.850" v="794" actId="1076"/>
          <ac:spMkLst>
            <pc:docMk/>
            <pc:sldMk cId="3513036667" sldId="285"/>
            <ac:spMk id="117" creationId="{A4EC746D-744E-47FF-9B1F-3A466F4F0AD6}"/>
          </ac:spMkLst>
        </pc:spChg>
        <pc:spChg chg="mod">
          <ac:chgData name="Thiago Henrique Gomes Panini" userId="cc6a5c77081c362d" providerId="LiveId" clId="{F97895CD-4F64-4CAC-B5BD-4DB4944F3D08}" dt="2023-02-10T20:05:10.850" v="794" actId="1076"/>
          <ac:spMkLst>
            <pc:docMk/>
            <pc:sldMk cId="3513036667" sldId="285"/>
            <ac:spMk id="118" creationId="{3CE476F0-CA3D-04DA-F59B-F322283A8E2D}"/>
          </ac:spMkLst>
        </pc:spChg>
        <pc:spChg chg="mod">
          <ac:chgData name="Thiago Henrique Gomes Panini" userId="cc6a5c77081c362d" providerId="LiveId" clId="{F97895CD-4F64-4CAC-B5BD-4DB4944F3D08}" dt="2023-02-10T20:05:10.850" v="794" actId="1076"/>
          <ac:spMkLst>
            <pc:docMk/>
            <pc:sldMk cId="3513036667" sldId="285"/>
            <ac:spMk id="119" creationId="{52932511-75B2-EB17-976B-C558C1CFCAE7}"/>
          </ac:spMkLst>
        </pc:spChg>
        <pc:spChg chg="mod">
          <ac:chgData name="Thiago Henrique Gomes Panini" userId="cc6a5c77081c362d" providerId="LiveId" clId="{F97895CD-4F64-4CAC-B5BD-4DB4944F3D08}" dt="2023-02-10T20:05:10.850" v="794" actId="1076"/>
          <ac:spMkLst>
            <pc:docMk/>
            <pc:sldMk cId="3513036667" sldId="285"/>
            <ac:spMk id="120" creationId="{EE097F25-EB83-9C60-2E62-7E97A8848851}"/>
          </ac:spMkLst>
        </pc:spChg>
        <pc:spChg chg="mod">
          <ac:chgData name="Thiago Henrique Gomes Panini" userId="cc6a5c77081c362d" providerId="LiveId" clId="{F97895CD-4F64-4CAC-B5BD-4DB4944F3D08}" dt="2023-02-10T20:05:10.850" v="794" actId="1076"/>
          <ac:spMkLst>
            <pc:docMk/>
            <pc:sldMk cId="3513036667" sldId="285"/>
            <ac:spMk id="121" creationId="{FF18EADB-E0B4-7E4A-8578-F976F214DA54}"/>
          </ac:spMkLst>
        </pc:spChg>
        <pc:spChg chg="mod">
          <ac:chgData name="Thiago Henrique Gomes Panini" userId="cc6a5c77081c362d" providerId="LiveId" clId="{F97895CD-4F64-4CAC-B5BD-4DB4944F3D08}" dt="2023-02-10T20:05:10.850" v="794" actId="1076"/>
          <ac:spMkLst>
            <pc:docMk/>
            <pc:sldMk cId="3513036667" sldId="285"/>
            <ac:spMk id="122" creationId="{9B46FE70-623D-DBEB-99DC-7759753B8ED6}"/>
          </ac:spMkLst>
        </pc:spChg>
        <pc:spChg chg="mod">
          <ac:chgData name="Thiago Henrique Gomes Panini" userId="cc6a5c77081c362d" providerId="LiveId" clId="{F97895CD-4F64-4CAC-B5BD-4DB4944F3D08}" dt="2023-02-10T20:05:10.850" v="794" actId="1076"/>
          <ac:spMkLst>
            <pc:docMk/>
            <pc:sldMk cId="3513036667" sldId="285"/>
            <ac:spMk id="123" creationId="{EEB1C9E2-E2A0-7F63-189F-861B8149F397}"/>
          </ac:spMkLst>
        </pc:spChg>
        <pc:spChg chg="mod">
          <ac:chgData name="Thiago Henrique Gomes Panini" userId="cc6a5c77081c362d" providerId="LiveId" clId="{F97895CD-4F64-4CAC-B5BD-4DB4944F3D08}" dt="2023-02-10T20:05:10.850" v="794" actId="1076"/>
          <ac:spMkLst>
            <pc:docMk/>
            <pc:sldMk cId="3513036667" sldId="285"/>
            <ac:spMk id="124" creationId="{AABAB6F4-CD9A-1D9F-75E9-33D56A506CFD}"/>
          </ac:spMkLst>
        </pc:spChg>
        <pc:spChg chg="mod">
          <ac:chgData name="Thiago Henrique Gomes Panini" userId="cc6a5c77081c362d" providerId="LiveId" clId="{F97895CD-4F64-4CAC-B5BD-4DB4944F3D08}" dt="2023-02-10T20:05:10.850" v="794" actId="1076"/>
          <ac:spMkLst>
            <pc:docMk/>
            <pc:sldMk cId="3513036667" sldId="285"/>
            <ac:spMk id="125" creationId="{A838E448-5BF0-E644-732D-D039E90D0FC1}"/>
          </ac:spMkLst>
        </pc:spChg>
        <pc:spChg chg="mod">
          <ac:chgData name="Thiago Henrique Gomes Panini" userId="cc6a5c77081c362d" providerId="LiveId" clId="{F97895CD-4F64-4CAC-B5BD-4DB4944F3D08}" dt="2023-02-10T20:09:41.821" v="855" actId="1076"/>
          <ac:spMkLst>
            <pc:docMk/>
            <pc:sldMk cId="3513036667" sldId="285"/>
            <ac:spMk id="128" creationId="{21FADB73-54CF-1E6C-665C-B8AE8C3A4D91}"/>
          </ac:spMkLst>
        </pc:spChg>
        <pc:spChg chg="mod topLvl">
          <ac:chgData name="Thiago Henrique Gomes Panini" userId="cc6a5c77081c362d" providerId="LiveId" clId="{F97895CD-4F64-4CAC-B5BD-4DB4944F3D08}" dt="2023-02-10T20:08:23.478" v="828" actId="14100"/>
          <ac:spMkLst>
            <pc:docMk/>
            <pc:sldMk cId="3513036667" sldId="285"/>
            <ac:spMk id="130" creationId="{3B294162-CE0F-7EBC-B2C8-E19C234B9A65}"/>
          </ac:spMkLst>
        </pc:spChg>
        <pc:spChg chg="mod topLvl">
          <ac:chgData name="Thiago Henrique Gomes Panini" userId="cc6a5c77081c362d" providerId="LiveId" clId="{F97895CD-4F64-4CAC-B5BD-4DB4944F3D08}" dt="2023-02-10T20:08:23.478" v="828" actId="14100"/>
          <ac:spMkLst>
            <pc:docMk/>
            <pc:sldMk cId="3513036667" sldId="285"/>
            <ac:spMk id="131" creationId="{16FEFDF0-84A7-FF8A-A478-26FE5B90BFC9}"/>
          </ac:spMkLst>
        </pc:spChg>
        <pc:spChg chg="mod topLvl">
          <ac:chgData name="Thiago Henrique Gomes Panini" userId="cc6a5c77081c362d" providerId="LiveId" clId="{F97895CD-4F64-4CAC-B5BD-4DB4944F3D08}" dt="2023-02-10T20:08:23.478" v="828" actId="14100"/>
          <ac:spMkLst>
            <pc:docMk/>
            <pc:sldMk cId="3513036667" sldId="285"/>
            <ac:spMk id="134" creationId="{7D9F1E72-004C-EC5A-4A52-6127D78F722C}"/>
          </ac:spMkLst>
        </pc:spChg>
        <pc:spChg chg="mod topLvl">
          <ac:chgData name="Thiago Henrique Gomes Panini" userId="cc6a5c77081c362d" providerId="LiveId" clId="{F97895CD-4F64-4CAC-B5BD-4DB4944F3D08}" dt="2023-02-10T20:08:23.478" v="828" actId="14100"/>
          <ac:spMkLst>
            <pc:docMk/>
            <pc:sldMk cId="3513036667" sldId="285"/>
            <ac:spMk id="135" creationId="{6B8A33DD-F5AB-89B7-AE80-5D9B1C451548}"/>
          </ac:spMkLst>
        </pc:spChg>
        <pc:spChg chg="mod topLvl">
          <ac:chgData name="Thiago Henrique Gomes Panini" userId="cc6a5c77081c362d" providerId="LiveId" clId="{F97895CD-4F64-4CAC-B5BD-4DB4944F3D08}" dt="2023-02-10T20:08:23.478" v="828" actId="14100"/>
          <ac:spMkLst>
            <pc:docMk/>
            <pc:sldMk cId="3513036667" sldId="285"/>
            <ac:spMk id="136" creationId="{D82189AD-847F-C937-937D-55390D545061}"/>
          </ac:spMkLst>
        </pc:spChg>
        <pc:spChg chg="mod topLvl">
          <ac:chgData name="Thiago Henrique Gomes Panini" userId="cc6a5c77081c362d" providerId="LiveId" clId="{F97895CD-4F64-4CAC-B5BD-4DB4944F3D08}" dt="2023-02-10T20:08:23.478" v="828" actId="14100"/>
          <ac:spMkLst>
            <pc:docMk/>
            <pc:sldMk cId="3513036667" sldId="285"/>
            <ac:spMk id="137" creationId="{DFFE9AFB-EFDA-9919-43F7-8F225B3AB24B}"/>
          </ac:spMkLst>
        </pc:spChg>
        <pc:spChg chg="mod topLvl">
          <ac:chgData name="Thiago Henrique Gomes Panini" userId="cc6a5c77081c362d" providerId="LiveId" clId="{F97895CD-4F64-4CAC-B5BD-4DB4944F3D08}" dt="2023-02-10T20:08:23.478" v="828" actId="14100"/>
          <ac:spMkLst>
            <pc:docMk/>
            <pc:sldMk cId="3513036667" sldId="285"/>
            <ac:spMk id="138" creationId="{70467E16-34E8-DADC-C6A9-DA75747A02B6}"/>
          </ac:spMkLst>
        </pc:spChg>
        <pc:spChg chg="mod topLvl">
          <ac:chgData name="Thiago Henrique Gomes Panini" userId="cc6a5c77081c362d" providerId="LiveId" clId="{F97895CD-4F64-4CAC-B5BD-4DB4944F3D08}" dt="2023-02-10T20:08:23.478" v="828" actId="14100"/>
          <ac:spMkLst>
            <pc:docMk/>
            <pc:sldMk cId="3513036667" sldId="285"/>
            <ac:spMk id="139" creationId="{DBDD0942-3208-E14F-3F9C-6E8CFCD2C618}"/>
          </ac:spMkLst>
        </pc:spChg>
        <pc:spChg chg="mod topLvl">
          <ac:chgData name="Thiago Henrique Gomes Panini" userId="cc6a5c77081c362d" providerId="LiveId" clId="{F97895CD-4F64-4CAC-B5BD-4DB4944F3D08}" dt="2023-02-10T20:08:23.478" v="828" actId="14100"/>
          <ac:spMkLst>
            <pc:docMk/>
            <pc:sldMk cId="3513036667" sldId="285"/>
            <ac:spMk id="140" creationId="{93620ED4-21DC-2C1B-2722-2F2F19406620}"/>
          </ac:spMkLst>
        </pc:spChg>
        <pc:spChg chg="mod topLvl">
          <ac:chgData name="Thiago Henrique Gomes Panini" userId="cc6a5c77081c362d" providerId="LiveId" clId="{F97895CD-4F64-4CAC-B5BD-4DB4944F3D08}" dt="2023-02-10T20:08:23.478" v="828" actId="14100"/>
          <ac:spMkLst>
            <pc:docMk/>
            <pc:sldMk cId="3513036667" sldId="285"/>
            <ac:spMk id="141" creationId="{9D5C37DA-C44B-419C-4CD3-8B4219B06516}"/>
          </ac:spMkLst>
        </pc:spChg>
        <pc:spChg chg="mod topLvl">
          <ac:chgData name="Thiago Henrique Gomes Panini" userId="cc6a5c77081c362d" providerId="LiveId" clId="{F97895CD-4F64-4CAC-B5BD-4DB4944F3D08}" dt="2023-02-10T20:08:23.478" v="828" actId="14100"/>
          <ac:spMkLst>
            <pc:docMk/>
            <pc:sldMk cId="3513036667" sldId="285"/>
            <ac:spMk id="142" creationId="{D6910ABB-0FEA-0ADD-EC3A-6595176DD1F5}"/>
          </ac:spMkLst>
        </pc:spChg>
        <pc:spChg chg="mod topLvl">
          <ac:chgData name="Thiago Henrique Gomes Panini" userId="cc6a5c77081c362d" providerId="LiveId" clId="{F97895CD-4F64-4CAC-B5BD-4DB4944F3D08}" dt="2023-02-10T20:08:23.478" v="828" actId="14100"/>
          <ac:spMkLst>
            <pc:docMk/>
            <pc:sldMk cId="3513036667" sldId="285"/>
            <ac:spMk id="143" creationId="{4B9AEBA1-A395-A2E1-8FE3-F700D31FE229}"/>
          </ac:spMkLst>
        </pc:spChg>
        <pc:spChg chg="mod topLvl">
          <ac:chgData name="Thiago Henrique Gomes Panini" userId="cc6a5c77081c362d" providerId="LiveId" clId="{F97895CD-4F64-4CAC-B5BD-4DB4944F3D08}" dt="2023-02-10T20:08:23.478" v="828" actId="14100"/>
          <ac:spMkLst>
            <pc:docMk/>
            <pc:sldMk cId="3513036667" sldId="285"/>
            <ac:spMk id="144" creationId="{0B193E94-790C-31CC-78C2-99E9D98719DC}"/>
          </ac:spMkLst>
        </pc:spChg>
        <pc:spChg chg="mod topLvl">
          <ac:chgData name="Thiago Henrique Gomes Panini" userId="cc6a5c77081c362d" providerId="LiveId" clId="{F97895CD-4F64-4CAC-B5BD-4DB4944F3D08}" dt="2023-02-10T20:08:23.478" v="828" actId="14100"/>
          <ac:spMkLst>
            <pc:docMk/>
            <pc:sldMk cId="3513036667" sldId="285"/>
            <ac:spMk id="145" creationId="{0F9F895B-87E4-51E0-FBE3-BC04C6FEA452}"/>
          </ac:spMkLst>
        </pc:spChg>
        <pc:spChg chg="mod topLvl">
          <ac:chgData name="Thiago Henrique Gomes Panini" userId="cc6a5c77081c362d" providerId="LiveId" clId="{F97895CD-4F64-4CAC-B5BD-4DB4944F3D08}" dt="2023-02-10T20:08:23.478" v="828" actId="14100"/>
          <ac:spMkLst>
            <pc:docMk/>
            <pc:sldMk cId="3513036667" sldId="285"/>
            <ac:spMk id="146" creationId="{3F0F867A-57C4-6AEC-3C84-1D3972539CBF}"/>
          </ac:spMkLst>
        </pc:spChg>
        <pc:spChg chg="mod topLvl">
          <ac:chgData name="Thiago Henrique Gomes Panini" userId="cc6a5c77081c362d" providerId="LiveId" clId="{F97895CD-4F64-4CAC-B5BD-4DB4944F3D08}" dt="2023-02-10T20:08:23.478" v="828" actId="14100"/>
          <ac:spMkLst>
            <pc:docMk/>
            <pc:sldMk cId="3513036667" sldId="285"/>
            <ac:spMk id="147" creationId="{151D2A99-19F4-0A65-F3F3-48661637D730}"/>
          </ac:spMkLst>
        </pc:spChg>
        <pc:spChg chg="mod topLvl">
          <ac:chgData name="Thiago Henrique Gomes Panini" userId="cc6a5c77081c362d" providerId="LiveId" clId="{F97895CD-4F64-4CAC-B5BD-4DB4944F3D08}" dt="2023-02-10T20:08:23.478" v="828" actId="14100"/>
          <ac:spMkLst>
            <pc:docMk/>
            <pc:sldMk cId="3513036667" sldId="285"/>
            <ac:spMk id="148" creationId="{109AA14D-35EE-D7FA-A76B-FDFA2239E989}"/>
          </ac:spMkLst>
        </pc:spChg>
        <pc:spChg chg="mod topLvl">
          <ac:chgData name="Thiago Henrique Gomes Panini" userId="cc6a5c77081c362d" providerId="LiveId" clId="{F97895CD-4F64-4CAC-B5BD-4DB4944F3D08}" dt="2023-02-10T20:08:23.478" v="828" actId="14100"/>
          <ac:spMkLst>
            <pc:docMk/>
            <pc:sldMk cId="3513036667" sldId="285"/>
            <ac:spMk id="149" creationId="{C4AF1956-80AA-822A-675F-B59F0B2EB933}"/>
          </ac:spMkLst>
        </pc:spChg>
        <pc:spChg chg="mod topLvl">
          <ac:chgData name="Thiago Henrique Gomes Panini" userId="cc6a5c77081c362d" providerId="LiveId" clId="{F97895CD-4F64-4CAC-B5BD-4DB4944F3D08}" dt="2023-02-10T20:08:23.478" v="828" actId="14100"/>
          <ac:spMkLst>
            <pc:docMk/>
            <pc:sldMk cId="3513036667" sldId="285"/>
            <ac:spMk id="150" creationId="{42F7A459-CF80-F705-F7A8-70B6BA508196}"/>
          </ac:spMkLst>
        </pc:spChg>
        <pc:spChg chg="mod topLvl">
          <ac:chgData name="Thiago Henrique Gomes Panini" userId="cc6a5c77081c362d" providerId="LiveId" clId="{F97895CD-4F64-4CAC-B5BD-4DB4944F3D08}" dt="2023-02-10T20:08:23.478" v="828" actId="14100"/>
          <ac:spMkLst>
            <pc:docMk/>
            <pc:sldMk cId="3513036667" sldId="285"/>
            <ac:spMk id="151" creationId="{3C1EEED5-DA74-2253-FF87-1A81E1C35B32}"/>
          </ac:spMkLst>
        </pc:spChg>
        <pc:spChg chg="mod topLvl">
          <ac:chgData name="Thiago Henrique Gomes Panini" userId="cc6a5c77081c362d" providerId="LiveId" clId="{F97895CD-4F64-4CAC-B5BD-4DB4944F3D08}" dt="2023-02-10T20:08:23.478" v="828" actId="14100"/>
          <ac:spMkLst>
            <pc:docMk/>
            <pc:sldMk cId="3513036667" sldId="285"/>
            <ac:spMk id="152" creationId="{7103A8FA-1C4A-D2B3-E961-504F8428AB55}"/>
          </ac:spMkLst>
        </pc:spChg>
        <pc:spChg chg="mod topLvl">
          <ac:chgData name="Thiago Henrique Gomes Panini" userId="cc6a5c77081c362d" providerId="LiveId" clId="{F97895CD-4F64-4CAC-B5BD-4DB4944F3D08}" dt="2023-02-10T20:08:23.478" v="828" actId="14100"/>
          <ac:spMkLst>
            <pc:docMk/>
            <pc:sldMk cId="3513036667" sldId="285"/>
            <ac:spMk id="153" creationId="{76723EC1-815D-24B8-DC07-229D499D3083}"/>
          </ac:spMkLst>
        </pc:spChg>
        <pc:spChg chg="mod topLvl">
          <ac:chgData name="Thiago Henrique Gomes Panini" userId="cc6a5c77081c362d" providerId="LiveId" clId="{F97895CD-4F64-4CAC-B5BD-4DB4944F3D08}" dt="2023-02-10T20:08:23.478" v="828" actId="14100"/>
          <ac:spMkLst>
            <pc:docMk/>
            <pc:sldMk cId="3513036667" sldId="285"/>
            <ac:spMk id="154" creationId="{226C98C6-4449-ADC4-FF3B-9B92C7E2AA6B}"/>
          </ac:spMkLst>
        </pc:spChg>
        <pc:spChg chg="mod">
          <ac:chgData name="Thiago Henrique Gomes Panini" userId="cc6a5c77081c362d" providerId="LiveId" clId="{F97895CD-4F64-4CAC-B5BD-4DB4944F3D08}" dt="2023-02-10T20:08:23.478" v="828" actId="14100"/>
          <ac:spMkLst>
            <pc:docMk/>
            <pc:sldMk cId="3513036667" sldId="285"/>
            <ac:spMk id="156" creationId="{6CA57C4E-AD65-210A-624A-2DB9FD20D9C6}"/>
          </ac:spMkLst>
        </pc:spChg>
        <pc:spChg chg="mod">
          <ac:chgData name="Thiago Henrique Gomes Panini" userId="cc6a5c77081c362d" providerId="LiveId" clId="{F97895CD-4F64-4CAC-B5BD-4DB4944F3D08}" dt="2023-02-10T20:08:23.478" v="828" actId="14100"/>
          <ac:spMkLst>
            <pc:docMk/>
            <pc:sldMk cId="3513036667" sldId="285"/>
            <ac:spMk id="157" creationId="{1BBF816C-35AC-CB7F-E1A4-C636494FDF17}"/>
          </ac:spMkLst>
        </pc:spChg>
        <pc:spChg chg="mod">
          <ac:chgData name="Thiago Henrique Gomes Panini" userId="cc6a5c77081c362d" providerId="LiveId" clId="{F97895CD-4F64-4CAC-B5BD-4DB4944F3D08}" dt="2023-02-10T20:08:23.478" v="828" actId="14100"/>
          <ac:spMkLst>
            <pc:docMk/>
            <pc:sldMk cId="3513036667" sldId="285"/>
            <ac:spMk id="158" creationId="{AF35418D-8633-0027-5FD0-CC100A93D7D8}"/>
          </ac:spMkLst>
        </pc:spChg>
        <pc:spChg chg="mod">
          <ac:chgData name="Thiago Henrique Gomes Panini" userId="cc6a5c77081c362d" providerId="LiveId" clId="{F97895CD-4F64-4CAC-B5BD-4DB4944F3D08}" dt="2023-02-10T20:08:23.478" v="828" actId="14100"/>
          <ac:spMkLst>
            <pc:docMk/>
            <pc:sldMk cId="3513036667" sldId="285"/>
            <ac:spMk id="159" creationId="{5E9ECB8C-175E-CF6D-D8FB-FF35D3661C41}"/>
          </ac:spMkLst>
        </pc:spChg>
        <pc:spChg chg="mod">
          <ac:chgData name="Thiago Henrique Gomes Panini" userId="cc6a5c77081c362d" providerId="LiveId" clId="{F97895CD-4F64-4CAC-B5BD-4DB4944F3D08}" dt="2023-02-10T20:08:23.478" v="828" actId="14100"/>
          <ac:spMkLst>
            <pc:docMk/>
            <pc:sldMk cId="3513036667" sldId="285"/>
            <ac:spMk id="160" creationId="{16EAD1F7-BA70-7500-78F3-84D8B69E906A}"/>
          </ac:spMkLst>
        </pc:spChg>
        <pc:spChg chg="mod">
          <ac:chgData name="Thiago Henrique Gomes Panini" userId="cc6a5c77081c362d" providerId="LiveId" clId="{F97895CD-4F64-4CAC-B5BD-4DB4944F3D08}" dt="2023-02-10T20:08:23.478" v="828" actId="14100"/>
          <ac:spMkLst>
            <pc:docMk/>
            <pc:sldMk cId="3513036667" sldId="285"/>
            <ac:spMk id="161" creationId="{9B251514-504D-949A-0C04-1B522898BBF9}"/>
          </ac:spMkLst>
        </pc:spChg>
        <pc:spChg chg="mod">
          <ac:chgData name="Thiago Henrique Gomes Panini" userId="cc6a5c77081c362d" providerId="LiveId" clId="{F97895CD-4F64-4CAC-B5BD-4DB4944F3D08}" dt="2023-02-10T20:08:23.478" v="828" actId="14100"/>
          <ac:spMkLst>
            <pc:docMk/>
            <pc:sldMk cId="3513036667" sldId="285"/>
            <ac:spMk id="162" creationId="{56B092BF-9DAB-D71F-06B6-C31D2A237EF6}"/>
          </ac:spMkLst>
        </pc:spChg>
        <pc:spChg chg="mod">
          <ac:chgData name="Thiago Henrique Gomes Panini" userId="cc6a5c77081c362d" providerId="LiveId" clId="{F97895CD-4F64-4CAC-B5BD-4DB4944F3D08}" dt="2023-02-10T20:08:23.478" v="828" actId="14100"/>
          <ac:spMkLst>
            <pc:docMk/>
            <pc:sldMk cId="3513036667" sldId="285"/>
            <ac:spMk id="163" creationId="{AF0D0BD1-FC5A-597A-92B9-98E7194052C1}"/>
          </ac:spMkLst>
        </pc:spChg>
        <pc:spChg chg="mod">
          <ac:chgData name="Thiago Henrique Gomes Panini" userId="cc6a5c77081c362d" providerId="LiveId" clId="{F97895CD-4F64-4CAC-B5BD-4DB4944F3D08}" dt="2023-02-10T20:08:23.478" v="828" actId="14100"/>
          <ac:spMkLst>
            <pc:docMk/>
            <pc:sldMk cId="3513036667" sldId="285"/>
            <ac:spMk id="164" creationId="{3CFA1F9A-AE05-EA58-E84B-021672483E3F}"/>
          </ac:spMkLst>
        </pc:spChg>
        <pc:spChg chg="mod">
          <ac:chgData name="Thiago Henrique Gomes Panini" userId="cc6a5c77081c362d" providerId="LiveId" clId="{F97895CD-4F64-4CAC-B5BD-4DB4944F3D08}" dt="2023-02-10T20:09:41.821" v="855" actId="1076"/>
          <ac:spMkLst>
            <pc:docMk/>
            <pc:sldMk cId="3513036667" sldId="285"/>
            <ac:spMk id="168" creationId="{952BFB90-4619-9EAF-A44B-F87893DDC5CC}"/>
          </ac:spMkLst>
        </pc:spChg>
        <pc:spChg chg="mod">
          <ac:chgData name="Thiago Henrique Gomes Panini" userId="cc6a5c77081c362d" providerId="LiveId" clId="{F97895CD-4F64-4CAC-B5BD-4DB4944F3D08}" dt="2023-02-10T20:09:41.821" v="855" actId="1076"/>
          <ac:spMkLst>
            <pc:docMk/>
            <pc:sldMk cId="3513036667" sldId="285"/>
            <ac:spMk id="170" creationId="{A19A5B39-C764-C2DE-54FB-A80BADDF77E2}"/>
          </ac:spMkLst>
        </pc:spChg>
        <pc:spChg chg="mod">
          <ac:chgData name="Thiago Henrique Gomes Panini" userId="cc6a5c77081c362d" providerId="LiveId" clId="{F97895CD-4F64-4CAC-B5BD-4DB4944F3D08}" dt="2023-02-10T20:09:41.821" v="855" actId="1076"/>
          <ac:spMkLst>
            <pc:docMk/>
            <pc:sldMk cId="3513036667" sldId="285"/>
            <ac:spMk id="171" creationId="{06CC1230-9ADB-458C-F779-6F56DB316F83}"/>
          </ac:spMkLst>
        </pc:spChg>
        <pc:spChg chg="mod">
          <ac:chgData name="Thiago Henrique Gomes Panini" userId="cc6a5c77081c362d" providerId="LiveId" clId="{F97895CD-4F64-4CAC-B5BD-4DB4944F3D08}" dt="2023-02-10T20:09:41.821" v="855" actId="1076"/>
          <ac:spMkLst>
            <pc:docMk/>
            <pc:sldMk cId="3513036667" sldId="285"/>
            <ac:spMk id="172" creationId="{5A104EEF-860F-DCC1-8F8D-E834B959D6AB}"/>
          </ac:spMkLst>
        </pc:spChg>
        <pc:spChg chg="mod">
          <ac:chgData name="Thiago Henrique Gomes Panini" userId="cc6a5c77081c362d" providerId="LiveId" clId="{F97895CD-4F64-4CAC-B5BD-4DB4944F3D08}" dt="2023-02-10T20:09:41.821" v="855" actId="1076"/>
          <ac:spMkLst>
            <pc:docMk/>
            <pc:sldMk cId="3513036667" sldId="285"/>
            <ac:spMk id="173" creationId="{97630A60-33B6-AB42-DAEB-1B53852E5E32}"/>
          </ac:spMkLst>
        </pc:spChg>
        <pc:spChg chg="mod">
          <ac:chgData name="Thiago Henrique Gomes Panini" userId="cc6a5c77081c362d" providerId="LiveId" clId="{F97895CD-4F64-4CAC-B5BD-4DB4944F3D08}" dt="2023-02-10T20:09:41.821" v="855" actId="1076"/>
          <ac:spMkLst>
            <pc:docMk/>
            <pc:sldMk cId="3513036667" sldId="285"/>
            <ac:spMk id="174" creationId="{D53DB5B3-1DBA-65DD-FFBA-5CFA67E89BBF}"/>
          </ac:spMkLst>
        </pc:spChg>
        <pc:spChg chg="mod">
          <ac:chgData name="Thiago Henrique Gomes Panini" userId="cc6a5c77081c362d" providerId="LiveId" clId="{F97895CD-4F64-4CAC-B5BD-4DB4944F3D08}" dt="2023-02-10T20:09:41.821" v="855" actId="1076"/>
          <ac:spMkLst>
            <pc:docMk/>
            <pc:sldMk cId="3513036667" sldId="285"/>
            <ac:spMk id="175" creationId="{F5FB4E7C-A877-CE91-BDAB-641F22DECF4B}"/>
          </ac:spMkLst>
        </pc:spChg>
        <pc:spChg chg="mod">
          <ac:chgData name="Thiago Henrique Gomes Panini" userId="cc6a5c77081c362d" providerId="LiveId" clId="{F97895CD-4F64-4CAC-B5BD-4DB4944F3D08}" dt="2023-02-10T20:09:41.821" v="855" actId="1076"/>
          <ac:spMkLst>
            <pc:docMk/>
            <pc:sldMk cId="3513036667" sldId="285"/>
            <ac:spMk id="176" creationId="{48E9EB5A-83ED-8F92-6BB8-AB498C31DFAA}"/>
          </ac:spMkLst>
        </pc:spChg>
        <pc:spChg chg="mod">
          <ac:chgData name="Thiago Henrique Gomes Panini" userId="cc6a5c77081c362d" providerId="LiveId" clId="{F97895CD-4F64-4CAC-B5BD-4DB4944F3D08}" dt="2023-02-10T20:09:41.821" v="855" actId="1076"/>
          <ac:spMkLst>
            <pc:docMk/>
            <pc:sldMk cId="3513036667" sldId="285"/>
            <ac:spMk id="177" creationId="{CF73C61E-894E-1738-B112-03B2CCA08EC7}"/>
          </ac:spMkLst>
        </pc:spChg>
        <pc:spChg chg="mod">
          <ac:chgData name="Thiago Henrique Gomes Panini" userId="cc6a5c77081c362d" providerId="LiveId" clId="{F97895CD-4F64-4CAC-B5BD-4DB4944F3D08}" dt="2023-02-10T20:09:41.821" v="855" actId="1076"/>
          <ac:spMkLst>
            <pc:docMk/>
            <pc:sldMk cId="3513036667" sldId="285"/>
            <ac:spMk id="178" creationId="{F363A0E2-5241-F216-A256-82C674014E4E}"/>
          </ac:spMkLst>
        </pc:spChg>
        <pc:spChg chg="mod">
          <ac:chgData name="Thiago Henrique Gomes Panini" userId="cc6a5c77081c362d" providerId="LiveId" clId="{F97895CD-4F64-4CAC-B5BD-4DB4944F3D08}" dt="2023-02-10T20:09:41.821" v="855" actId="1076"/>
          <ac:spMkLst>
            <pc:docMk/>
            <pc:sldMk cId="3513036667" sldId="285"/>
            <ac:spMk id="179" creationId="{B5CC49C5-806D-AD3A-4D6D-5E5C0AB2A586}"/>
          </ac:spMkLst>
        </pc:spChg>
        <pc:spChg chg="mod">
          <ac:chgData name="Thiago Henrique Gomes Panini" userId="cc6a5c77081c362d" providerId="LiveId" clId="{F97895CD-4F64-4CAC-B5BD-4DB4944F3D08}" dt="2023-02-10T20:09:41.821" v="855" actId="1076"/>
          <ac:spMkLst>
            <pc:docMk/>
            <pc:sldMk cId="3513036667" sldId="285"/>
            <ac:spMk id="180" creationId="{10CCCC47-203D-3556-81FF-6C863B2AF3E3}"/>
          </ac:spMkLst>
        </pc:spChg>
        <pc:spChg chg="mod">
          <ac:chgData name="Thiago Henrique Gomes Panini" userId="cc6a5c77081c362d" providerId="LiveId" clId="{F97895CD-4F64-4CAC-B5BD-4DB4944F3D08}" dt="2023-02-10T20:09:41.821" v="855" actId="1076"/>
          <ac:spMkLst>
            <pc:docMk/>
            <pc:sldMk cId="3513036667" sldId="285"/>
            <ac:spMk id="181" creationId="{9700B861-2A98-B9E3-EF6A-0F574AEBAC02}"/>
          </ac:spMkLst>
        </pc:spChg>
        <pc:spChg chg="mod">
          <ac:chgData name="Thiago Henrique Gomes Panini" userId="cc6a5c77081c362d" providerId="LiveId" clId="{F97895CD-4F64-4CAC-B5BD-4DB4944F3D08}" dt="2023-02-10T20:09:41.821" v="855" actId="1076"/>
          <ac:spMkLst>
            <pc:docMk/>
            <pc:sldMk cId="3513036667" sldId="285"/>
            <ac:spMk id="182" creationId="{F9747E32-85F6-942B-B813-08735CF98094}"/>
          </ac:spMkLst>
        </pc:spChg>
        <pc:spChg chg="mod">
          <ac:chgData name="Thiago Henrique Gomes Panini" userId="cc6a5c77081c362d" providerId="LiveId" clId="{F97895CD-4F64-4CAC-B5BD-4DB4944F3D08}" dt="2023-02-10T20:09:41.821" v="855" actId="1076"/>
          <ac:spMkLst>
            <pc:docMk/>
            <pc:sldMk cId="3513036667" sldId="285"/>
            <ac:spMk id="183" creationId="{3C9BCA97-18E2-4DA7-F404-A68C00942073}"/>
          </ac:spMkLst>
        </pc:spChg>
        <pc:spChg chg="mod">
          <ac:chgData name="Thiago Henrique Gomes Panini" userId="cc6a5c77081c362d" providerId="LiveId" clId="{F97895CD-4F64-4CAC-B5BD-4DB4944F3D08}" dt="2023-02-10T20:09:41.821" v="855" actId="1076"/>
          <ac:spMkLst>
            <pc:docMk/>
            <pc:sldMk cId="3513036667" sldId="285"/>
            <ac:spMk id="184" creationId="{99288D49-3B43-9373-D6A9-A4E5603B1920}"/>
          </ac:spMkLst>
        </pc:spChg>
        <pc:spChg chg="mod">
          <ac:chgData name="Thiago Henrique Gomes Panini" userId="cc6a5c77081c362d" providerId="LiveId" clId="{F97895CD-4F64-4CAC-B5BD-4DB4944F3D08}" dt="2023-02-10T20:09:41.821" v="855" actId="1076"/>
          <ac:spMkLst>
            <pc:docMk/>
            <pc:sldMk cId="3513036667" sldId="285"/>
            <ac:spMk id="185" creationId="{A9EF850F-10FA-63B2-CC2A-EC92F47FDB9A}"/>
          </ac:spMkLst>
        </pc:spChg>
        <pc:spChg chg="mod">
          <ac:chgData name="Thiago Henrique Gomes Panini" userId="cc6a5c77081c362d" providerId="LiveId" clId="{F97895CD-4F64-4CAC-B5BD-4DB4944F3D08}" dt="2023-02-10T20:09:41.821" v="855" actId="1076"/>
          <ac:spMkLst>
            <pc:docMk/>
            <pc:sldMk cId="3513036667" sldId="285"/>
            <ac:spMk id="186" creationId="{6B7A9F64-86B3-AA23-D6E5-AA324DE10C40}"/>
          </ac:spMkLst>
        </pc:spChg>
        <pc:spChg chg="mod">
          <ac:chgData name="Thiago Henrique Gomes Panini" userId="cc6a5c77081c362d" providerId="LiveId" clId="{F97895CD-4F64-4CAC-B5BD-4DB4944F3D08}" dt="2023-02-10T20:09:41.821" v="855" actId="1076"/>
          <ac:spMkLst>
            <pc:docMk/>
            <pc:sldMk cId="3513036667" sldId="285"/>
            <ac:spMk id="187" creationId="{D0B86D8D-0FE6-CF30-791F-B9D56D3836A8}"/>
          </ac:spMkLst>
        </pc:spChg>
        <pc:spChg chg="mod">
          <ac:chgData name="Thiago Henrique Gomes Panini" userId="cc6a5c77081c362d" providerId="LiveId" clId="{F97895CD-4F64-4CAC-B5BD-4DB4944F3D08}" dt="2023-02-10T20:09:41.821" v="855" actId="1076"/>
          <ac:spMkLst>
            <pc:docMk/>
            <pc:sldMk cId="3513036667" sldId="285"/>
            <ac:spMk id="188" creationId="{A5672878-C271-66B7-6D69-1CBC84DDF09A}"/>
          </ac:spMkLst>
        </pc:spChg>
        <pc:spChg chg="mod">
          <ac:chgData name="Thiago Henrique Gomes Panini" userId="cc6a5c77081c362d" providerId="LiveId" clId="{F97895CD-4F64-4CAC-B5BD-4DB4944F3D08}" dt="2023-02-10T20:09:41.821" v="855" actId="1076"/>
          <ac:spMkLst>
            <pc:docMk/>
            <pc:sldMk cId="3513036667" sldId="285"/>
            <ac:spMk id="189" creationId="{EF2B7FDE-70DC-56D3-9FCB-590D04270A4B}"/>
          </ac:spMkLst>
        </pc:spChg>
        <pc:spChg chg="mod">
          <ac:chgData name="Thiago Henrique Gomes Panini" userId="cc6a5c77081c362d" providerId="LiveId" clId="{F97895CD-4F64-4CAC-B5BD-4DB4944F3D08}" dt="2023-02-10T20:09:41.821" v="855" actId="1076"/>
          <ac:spMkLst>
            <pc:docMk/>
            <pc:sldMk cId="3513036667" sldId="285"/>
            <ac:spMk id="190" creationId="{2E4B3E67-A3BC-092D-A750-E01CD953A709}"/>
          </ac:spMkLst>
        </pc:spChg>
        <pc:spChg chg="mod">
          <ac:chgData name="Thiago Henrique Gomes Panini" userId="cc6a5c77081c362d" providerId="LiveId" clId="{F97895CD-4F64-4CAC-B5BD-4DB4944F3D08}" dt="2023-02-10T20:09:41.821" v="855" actId="1076"/>
          <ac:spMkLst>
            <pc:docMk/>
            <pc:sldMk cId="3513036667" sldId="285"/>
            <ac:spMk id="191" creationId="{63903D32-0E4C-2EA9-C117-1330E5FAA6AC}"/>
          </ac:spMkLst>
        </pc:spChg>
        <pc:spChg chg="mod">
          <ac:chgData name="Thiago Henrique Gomes Panini" userId="cc6a5c77081c362d" providerId="LiveId" clId="{F97895CD-4F64-4CAC-B5BD-4DB4944F3D08}" dt="2023-02-10T20:09:41.821" v="855" actId="1076"/>
          <ac:spMkLst>
            <pc:docMk/>
            <pc:sldMk cId="3513036667" sldId="285"/>
            <ac:spMk id="194" creationId="{C06F0235-158B-271A-224E-52E3F75C7823}"/>
          </ac:spMkLst>
        </pc:spChg>
        <pc:spChg chg="mod">
          <ac:chgData name="Thiago Henrique Gomes Panini" userId="cc6a5c77081c362d" providerId="LiveId" clId="{F97895CD-4F64-4CAC-B5BD-4DB4944F3D08}" dt="2023-02-10T20:09:41.821" v="855" actId="1076"/>
          <ac:spMkLst>
            <pc:docMk/>
            <pc:sldMk cId="3513036667" sldId="285"/>
            <ac:spMk id="195" creationId="{3EB6BF19-A2C0-9EA2-608E-89413D2739AB}"/>
          </ac:spMkLst>
        </pc:spChg>
        <pc:spChg chg="mod">
          <ac:chgData name="Thiago Henrique Gomes Panini" userId="cc6a5c77081c362d" providerId="LiveId" clId="{F97895CD-4F64-4CAC-B5BD-4DB4944F3D08}" dt="2023-02-10T20:09:41.821" v="855" actId="1076"/>
          <ac:spMkLst>
            <pc:docMk/>
            <pc:sldMk cId="3513036667" sldId="285"/>
            <ac:spMk id="196" creationId="{05C0B5F5-4044-3B54-EA3D-DD28F998D959}"/>
          </ac:spMkLst>
        </pc:spChg>
        <pc:spChg chg="mod">
          <ac:chgData name="Thiago Henrique Gomes Panini" userId="cc6a5c77081c362d" providerId="LiveId" clId="{F97895CD-4F64-4CAC-B5BD-4DB4944F3D08}" dt="2023-02-10T20:09:41.821" v="855" actId="1076"/>
          <ac:spMkLst>
            <pc:docMk/>
            <pc:sldMk cId="3513036667" sldId="285"/>
            <ac:spMk id="197" creationId="{64D2DB8B-158F-DD98-4731-D7F3B7BB8571}"/>
          </ac:spMkLst>
        </pc:spChg>
        <pc:spChg chg="mod">
          <ac:chgData name="Thiago Henrique Gomes Panini" userId="cc6a5c77081c362d" providerId="LiveId" clId="{F97895CD-4F64-4CAC-B5BD-4DB4944F3D08}" dt="2023-02-10T20:09:41.821" v="855" actId="1076"/>
          <ac:spMkLst>
            <pc:docMk/>
            <pc:sldMk cId="3513036667" sldId="285"/>
            <ac:spMk id="198" creationId="{018CA5F8-E924-28C0-1C20-19D5795370BC}"/>
          </ac:spMkLst>
        </pc:spChg>
        <pc:spChg chg="mod">
          <ac:chgData name="Thiago Henrique Gomes Panini" userId="cc6a5c77081c362d" providerId="LiveId" clId="{F97895CD-4F64-4CAC-B5BD-4DB4944F3D08}" dt="2023-02-10T20:09:41.821" v="855" actId="1076"/>
          <ac:spMkLst>
            <pc:docMk/>
            <pc:sldMk cId="3513036667" sldId="285"/>
            <ac:spMk id="199" creationId="{3BC50083-7E40-B465-83D4-F8048121F656}"/>
          </ac:spMkLst>
        </pc:spChg>
        <pc:spChg chg="mod">
          <ac:chgData name="Thiago Henrique Gomes Panini" userId="cc6a5c77081c362d" providerId="LiveId" clId="{F97895CD-4F64-4CAC-B5BD-4DB4944F3D08}" dt="2023-02-10T20:09:41.821" v="855" actId="1076"/>
          <ac:spMkLst>
            <pc:docMk/>
            <pc:sldMk cId="3513036667" sldId="285"/>
            <ac:spMk id="200" creationId="{55881DE0-A101-6A15-192D-B906C6C1D838}"/>
          </ac:spMkLst>
        </pc:spChg>
        <pc:spChg chg="mod">
          <ac:chgData name="Thiago Henrique Gomes Panini" userId="cc6a5c77081c362d" providerId="LiveId" clId="{F97895CD-4F64-4CAC-B5BD-4DB4944F3D08}" dt="2023-02-10T20:09:41.821" v="855" actId="1076"/>
          <ac:spMkLst>
            <pc:docMk/>
            <pc:sldMk cId="3513036667" sldId="285"/>
            <ac:spMk id="201" creationId="{89C7D9AA-927F-6D05-1F61-1AA195405E68}"/>
          </ac:spMkLst>
        </pc:spChg>
        <pc:spChg chg="mod">
          <ac:chgData name="Thiago Henrique Gomes Panini" userId="cc6a5c77081c362d" providerId="LiveId" clId="{F97895CD-4F64-4CAC-B5BD-4DB4944F3D08}" dt="2023-02-10T20:09:41.821" v="855" actId="1076"/>
          <ac:spMkLst>
            <pc:docMk/>
            <pc:sldMk cId="3513036667" sldId="285"/>
            <ac:spMk id="202" creationId="{38DEF72B-823C-3064-AF3B-9616B342D027}"/>
          </ac:spMkLst>
        </pc:spChg>
        <pc:spChg chg="mod">
          <ac:chgData name="Thiago Henrique Gomes Panini" userId="cc6a5c77081c362d" providerId="LiveId" clId="{F97895CD-4F64-4CAC-B5BD-4DB4944F3D08}" dt="2023-02-10T20:08:28.301" v="831"/>
          <ac:spMkLst>
            <pc:docMk/>
            <pc:sldMk cId="3513036667" sldId="285"/>
            <ac:spMk id="204" creationId="{A8569D9B-7FA8-E155-51CD-E7FFEB9E31A4}"/>
          </ac:spMkLst>
        </pc:spChg>
        <pc:spChg chg="mod">
          <ac:chgData name="Thiago Henrique Gomes Panini" userId="cc6a5c77081c362d" providerId="LiveId" clId="{F97895CD-4F64-4CAC-B5BD-4DB4944F3D08}" dt="2023-02-10T20:08:28.301" v="831"/>
          <ac:spMkLst>
            <pc:docMk/>
            <pc:sldMk cId="3513036667" sldId="285"/>
            <ac:spMk id="206" creationId="{C9E0B1F2-BDAC-7BE4-F97D-A28DEC295FFB}"/>
          </ac:spMkLst>
        </pc:spChg>
        <pc:spChg chg="mod">
          <ac:chgData name="Thiago Henrique Gomes Panini" userId="cc6a5c77081c362d" providerId="LiveId" clId="{F97895CD-4F64-4CAC-B5BD-4DB4944F3D08}" dt="2023-02-10T20:08:28.301" v="831"/>
          <ac:spMkLst>
            <pc:docMk/>
            <pc:sldMk cId="3513036667" sldId="285"/>
            <ac:spMk id="207" creationId="{D4B354BF-CC18-A451-47E9-DE2675E1BF33}"/>
          </ac:spMkLst>
        </pc:spChg>
        <pc:spChg chg="mod">
          <ac:chgData name="Thiago Henrique Gomes Panini" userId="cc6a5c77081c362d" providerId="LiveId" clId="{F97895CD-4F64-4CAC-B5BD-4DB4944F3D08}" dt="2023-02-10T20:08:28.301" v="831"/>
          <ac:spMkLst>
            <pc:docMk/>
            <pc:sldMk cId="3513036667" sldId="285"/>
            <ac:spMk id="208" creationId="{BA5D229C-F81C-353A-F599-750AF055A051}"/>
          </ac:spMkLst>
        </pc:spChg>
        <pc:spChg chg="mod">
          <ac:chgData name="Thiago Henrique Gomes Panini" userId="cc6a5c77081c362d" providerId="LiveId" clId="{F97895CD-4F64-4CAC-B5BD-4DB4944F3D08}" dt="2023-02-10T20:08:28.301" v="831"/>
          <ac:spMkLst>
            <pc:docMk/>
            <pc:sldMk cId="3513036667" sldId="285"/>
            <ac:spMk id="209" creationId="{9E1CF212-9472-54A5-5B60-47E1C31F5C4B}"/>
          </ac:spMkLst>
        </pc:spChg>
        <pc:spChg chg="mod">
          <ac:chgData name="Thiago Henrique Gomes Panini" userId="cc6a5c77081c362d" providerId="LiveId" clId="{F97895CD-4F64-4CAC-B5BD-4DB4944F3D08}" dt="2023-02-10T20:08:28.301" v="831"/>
          <ac:spMkLst>
            <pc:docMk/>
            <pc:sldMk cId="3513036667" sldId="285"/>
            <ac:spMk id="210" creationId="{CFF4E915-53E9-A528-96EC-77DD11641A25}"/>
          </ac:spMkLst>
        </pc:spChg>
        <pc:spChg chg="mod">
          <ac:chgData name="Thiago Henrique Gomes Panini" userId="cc6a5c77081c362d" providerId="LiveId" clId="{F97895CD-4F64-4CAC-B5BD-4DB4944F3D08}" dt="2023-02-10T20:08:28.301" v="831"/>
          <ac:spMkLst>
            <pc:docMk/>
            <pc:sldMk cId="3513036667" sldId="285"/>
            <ac:spMk id="211" creationId="{D1B8895E-C5C3-9116-6EE4-E464EB350066}"/>
          </ac:spMkLst>
        </pc:spChg>
        <pc:spChg chg="mod">
          <ac:chgData name="Thiago Henrique Gomes Panini" userId="cc6a5c77081c362d" providerId="LiveId" clId="{F97895CD-4F64-4CAC-B5BD-4DB4944F3D08}" dt="2023-02-10T20:08:28.301" v="831"/>
          <ac:spMkLst>
            <pc:docMk/>
            <pc:sldMk cId="3513036667" sldId="285"/>
            <ac:spMk id="212" creationId="{D527DF5E-64B9-EA73-82E5-690C65152623}"/>
          </ac:spMkLst>
        </pc:spChg>
        <pc:spChg chg="mod">
          <ac:chgData name="Thiago Henrique Gomes Panini" userId="cc6a5c77081c362d" providerId="LiveId" clId="{F97895CD-4F64-4CAC-B5BD-4DB4944F3D08}" dt="2023-02-10T20:08:28.301" v="831"/>
          <ac:spMkLst>
            <pc:docMk/>
            <pc:sldMk cId="3513036667" sldId="285"/>
            <ac:spMk id="213" creationId="{BF752FDA-95B2-85CF-9055-EFDDA21C574D}"/>
          </ac:spMkLst>
        </pc:spChg>
        <pc:spChg chg="mod">
          <ac:chgData name="Thiago Henrique Gomes Panini" userId="cc6a5c77081c362d" providerId="LiveId" clId="{F97895CD-4F64-4CAC-B5BD-4DB4944F3D08}" dt="2023-02-10T20:08:28.301" v="831"/>
          <ac:spMkLst>
            <pc:docMk/>
            <pc:sldMk cId="3513036667" sldId="285"/>
            <ac:spMk id="214" creationId="{680AB953-09B1-734D-D76F-5ABC00F92B85}"/>
          </ac:spMkLst>
        </pc:spChg>
        <pc:spChg chg="mod">
          <ac:chgData name="Thiago Henrique Gomes Panini" userId="cc6a5c77081c362d" providerId="LiveId" clId="{F97895CD-4F64-4CAC-B5BD-4DB4944F3D08}" dt="2023-02-10T20:08:28.301" v="831"/>
          <ac:spMkLst>
            <pc:docMk/>
            <pc:sldMk cId="3513036667" sldId="285"/>
            <ac:spMk id="215" creationId="{D128608F-DF87-A16A-1B45-108D7C378033}"/>
          </ac:spMkLst>
        </pc:spChg>
        <pc:spChg chg="mod">
          <ac:chgData name="Thiago Henrique Gomes Panini" userId="cc6a5c77081c362d" providerId="LiveId" clId="{F97895CD-4F64-4CAC-B5BD-4DB4944F3D08}" dt="2023-02-10T20:08:28.301" v="831"/>
          <ac:spMkLst>
            <pc:docMk/>
            <pc:sldMk cId="3513036667" sldId="285"/>
            <ac:spMk id="216" creationId="{40DDEDC7-0465-CCA5-7335-C171A9569B5A}"/>
          </ac:spMkLst>
        </pc:spChg>
        <pc:spChg chg="mod">
          <ac:chgData name="Thiago Henrique Gomes Panini" userId="cc6a5c77081c362d" providerId="LiveId" clId="{F97895CD-4F64-4CAC-B5BD-4DB4944F3D08}" dt="2023-02-10T20:08:28.301" v="831"/>
          <ac:spMkLst>
            <pc:docMk/>
            <pc:sldMk cId="3513036667" sldId="285"/>
            <ac:spMk id="217" creationId="{9A401594-AEDD-6E3A-9127-65536A431D80}"/>
          </ac:spMkLst>
        </pc:spChg>
        <pc:spChg chg="mod">
          <ac:chgData name="Thiago Henrique Gomes Panini" userId="cc6a5c77081c362d" providerId="LiveId" clId="{F97895CD-4F64-4CAC-B5BD-4DB4944F3D08}" dt="2023-02-10T20:08:28.301" v="831"/>
          <ac:spMkLst>
            <pc:docMk/>
            <pc:sldMk cId="3513036667" sldId="285"/>
            <ac:spMk id="218" creationId="{5DF2783E-DAED-E626-10C5-B6BF57F759C1}"/>
          </ac:spMkLst>
        </pc:spChg>
        <pc:spChg chg="mod">
          <ac:chgData name="Thiago Henrique Gomes Panini" userId="cc6a5c77081c362d" providerId="LiveId" clId="{F97895CD-4F64-4CAC-B5BD-4DB4944F3D08}" dt="2023-02-10T20:08:28.301" v="831"/>
          <ac:spMkLst>
            <pc:docMk/>
            <pc:sldMk cId="3513036667" sldId="285"/>
            <ac:spMk id="219" creationId="{2C3F8148-CAD8-DD88-304C-F30CE333116F}"/>
          </ac:spMkLst>
        </pc:spChg>
        <pc:spChg chg="mod">
          <ac:chgData name="Thiago Henrique Gomes Panini" userId="cc6a5c77081c362d" providerId="LiveId" clId="{F97895CD-4F64-4CAC-B5BD-4DB4944F3D08}" dt="2023-02-10T20:08:28.301" v="831"/>
          <ac:spMkLst>
            <pc:docMk/>
            <pc:sldMk cId="3513036667" sldId="285"/>
            <ac:spMk id="220" creationId="{CB096D50-FE23-01A0-9BCD-9EEA536EBF49}"/>
          </ac:spMkLst>
        </pc:spChg>
        <pc:spChg chg="mod">
          <ac:chgData name="Thiago Henrique Gomes Panini" userId="cc6a5c77081c362d" providerId="LiveId" clId="{F97895CD-4F64-4CAC-B5BD-4DB4944F3D08}" dt="2023-02-10T20:08:28.301" v="831"/>
          <ac:spMkLst>
            <pc:docMk/>
            <pc:sldMk cId="3513036667" sldId="285"/>
            <ac:spMk id="221" creationId="{71240B22-04DD-1DC1-5216-497DC48408B5}"/>
          </ac:spMkLst>
        </pc:spChg>
        <pc:spChg chg="mod">
          <ac:chgData name="Thiago Henrique Gomes Panini" userId="cc6a5c77081c362d" providerId="LiveId" clId="{F97895CD-4F64-4CAC-B5BD-4DB4944F3D08}" dt="2023-02-10T20:08:28.301" v="831"/>
          <ac:spMkLst>
            <pc:docMk/>
            <pc:sldMk cId="3513036667" sldId="285"/>
            <ac:spMk id="222" creationId="{ED9C0553-67D9-C683-278D-3A49E491A4D2}"/>
          </ac:spMkLst>
        </pc:spChg>
        <pc:spChg chg="mod">
          <ac:chgData name="Thiago Henrique Gomes Panini" userId="cc6a5c77081c362d" providerId="LiveId" clId="{F97895CD-4F64-4CAC-B5BD-4DB4944F3D08}" dt="2023-02-10T20:08:28.301" v="831"/>
          <ac:spMkLst>
            <pc:docMk/>
            <pc:sldMk cId="3513036667" sldId="285"/>
            <ac:spMk id="223" creationId="{10E85BB6-C449-930E-32C2-6351013F906C}"/>
          </ac:spMkLst>
        </pc:spChg>
        <pc:spChg chg="mod">
          <ac:chgData name="Thiago Henrique Gomes Panini" userId="cc6a5c77081c362d" providerId="LiveId" clId="{F97895CD-4F64-4CAC-B5BD-4DB4944F3D08}" dt="2023-02-10T20:08:28.301" v="831"/>
          <ac:spMkLst>
            <pc:docMk/>
            <pc:sldMk cId="3513036667" sldId="285"/>
            <ac:spMk id="224" creationId="{83FA08D7-EC5B-DE37-96F8-7C85B2C16EF6}"/>
          </ac:spMkLst>
        </pc:spChg>
        <pc:spChg chg="mod">
          <ac:chgData name="Thiago Henrique Gomes Panini" userId="cc6a5c77081c362d" providerId="LiveId" clId="{F97895CD-4F64-4CAC-B5BD-4DB4944F3D08}" dt="2023-02-10T20:08:28.301" v="831"/>
          <ac:spMkLst>
            <pc:docMk/>
            <pc:sldMk cId="3513036667" sldId="285"/>
            <ac:spMk id="225" creationId="{2792C7E4-9959-9410-EE9A-B9AF61E6FED3}"/>
          </ac:spMkLst>
        </pc:spChg>
        <pc:spChg chg="mod">
          <ac:chgData name="Thiago Henrique Gomes Panini" userId="cc6a5c77081c362d" providerId="LiveId" clId="{F97895CD-4F64-4CAC-B5BD-4DB4944F3D08}" dt="2023-02-10T20:08:28.301" v="831"/>
          <ac:spMkLst>
            <pc:docMk/>
            <pc:sldMk cId="3513036667" sldId="285"/>
            <ac:spMk id="226" creationId="{56467E43-B76F-6343-6E90-6C709B990F58}"/>
          </ac:spMkLst>
        </pc:spChg>
        <pc:spChg chg="mod">
          <ac:chgData name="Thiago Henrique Gomes Panini" userId="cc6a5c77081c362d" providerId="LiveId" clId="{F97895CD-4F64-4CAC-B5BD-4DB4944F3D08}" dt="2023-02-10T20:08:28.301" v="831"/>
          <ac:spMkLst>
            <pc:docMk/>
            <pc:sldMk cId="3513036667" sldId="285"/>
            <ac:spMk id="227" creationId="{D7CD5481-DF64-11AC-25AD-FC75BB4A35F5}"/>
          </ac:spMkLst>
        </pc:spChg>
        <pc:spChg chg="mod">
          <ac:chgData name="Thiago Henrique Gomes Panini" userId="cc6a5c77081c362d" providerId="LiveId" clId="{F97895CD-4F64-4CAC-B5BD-4DB4944F3D08}" dt="2023-02-10T20:08:28.301" v="831"/>
          <ac:spMkLst>
            <pc:docMk/>
            <pc:sldMk cId="3513036667" sldId="285"/>
            <ac:spMk id="230" creationId="{E0CF4123-B93B-7D22-B3BA-F9899BAAF6CA}"/>
          </ac:spMkLst>
        </pc:spChg>
        <pc:spChg chg="mod">
          <ac:chgData name="Thiago Henrique Gomes Panini" userId="cc6a5c77081c362d" providerId="LiveId" clId="{F97895CD-4F64-4CAC-B5BD-4DB4944F3D08}" dt="2023-02-10T20:08:28.301" v="831"/>
          <ac:spMkLst>
            <pc:docMk/>
            <pc:sldMk cId="3513036667" sldId="285"/>
            <ac:spMk id="231" creationId="{F53D8DD5-E0A5-5E8B-C00C-970544589323}"/>
          </ac:spMkLst>
        </pc:spChg>
        <pc:spChg chg="mod">
          <ac:chgData name="Thiago Henrique Gomes Panini" userId="cc6a5c77081c362d" providerId="LiveId" clId="{F97895CD-4F64-4CAC-B5BD-4DB4944F3D08}" dt="2023-02-10T20:08:28.301" v="831"/>
          <ac:spMkLst>
            <pc:docMk/>
            <pc:sldMk cId="3513036667" sldId="285"/>
            <ac:spMk id="232" creationId="{2281C5E6-06B7-8160-AB62-2598A859C859}"/>
          </ac:spMkLst>
        </pc:spChg>
        <pc:spChg chg="mod">
          <ac:chgData name="Thiago Henrique Gomes Panini" userId="cc6a5c77081c362d" providerId="LiveId" clId="{F97895CD-4F64-4CAC-B5BD-4DB4944F3D08}" dt="2023-02-10T20:08:28.301" v="831"/>
          <ac:spMkLst>
            <pc:docMk/>
            <pc:sldMk cId="3513036667" sldId="285"/>
            <ac:spMk id="233" creationId="{60DF2906-F8A9-88E2-734B-9989E38DE837}"/>
          </ac:spMkLst>
        </pc:spChg>
        <pc:spChg chg="mod">
          <ac:chgData name="Thiago Henrique Gomes Panini" userId="cc6a5c77081c362d" providerId="LiveId" clId="{F97895CD-4F64-4CAC-B5BD-4DB4944F3D08}" dt="2023-02-10T20:08:28.301" v="831"/>
          <ac:spMkLst>
            <pc:docMk/>
            <pc:sldMk cId="3513036667" sldId="285"/>
            <ac:spMk id="234" creationId="{BD79DAAE-0A7A-C66A-7C44-32A840FB05B9}"/>
          </ac:spMkLst>
        </pc:spChg>
        <pc:spChg chg="mod">
          <ac:chgData name="Thiago Henrique Gomes Panini" userId="cc6a5c77081c362d" providerId="LiveId" clId="{F97895CD-4F64-4CAC-B5BD-4DB4944F3D08}" dt="2023-02-10T20:08:28.301" v="831"/>
          <ac:spMkLst>
            <pc:docMk/>
            <pc:sldMk cId="3513036667" sldId="285"/>
            <ac:spMk id="235" creationId="{C86B2CA4-B2C0-5FD3-7380-0502FDF7D8BF}"/>
          </ac:spMkLst>
        </pc:spChg>
        <pc:spChg chg="mod">
          <ac:chgData name="Thiago Henrique Gomes Panini" userId="cc6a5c77081c362d" providerId="LiveId" clId="{F97895CD-4F64-4CAC-B5BD-4DB4944F3D08}" dt="2023-02-10T20:08:28.301" v="831"/>
          <ac:spMkLst>
            <pc:docMk/>
            <pc:sldMk cId="3513036667" sldId="285"/>
            <ac:spMk id="236" creationId="{606B4599-CDE2-83A1-B472-D8E0AB224614}"/>
          </ac:spMkLst>
        </pc:spChg>
        <pc:spChg chg="mod">
          <ac:chgData name="Thiago Henrique Gomes Panini" userId="cc6a5c77081c362d" providerId="LiveId" clId="{F97895CD-4F64-4CAC-B5BD-4DB4944F3D08}" dt="2023-02-10T20:08:28.301" v="831"/>
          <ac:spMkLst>
            <pc:docMk/>
            <pc:sldMk cId="3513036667" sldId="285"/>
            <ac:spMk id="237" creationId="{E539739E-F902-1D6E-303F-FFBA78D9F596}"/>
          </ac:spMkLst>
        </pc:spChg>
        <pc:spChg chg="mod">
          <ac:chgData name="Thiago Henrique Gomes Panini" userId="cc6a5c77081c362d" providerId="LiveId" clId="{F97895CD-4F64-4CAC-B5BD-4DB4944F3D08}" dt="2023-02-10T20:08:28.301" v="831"/>
          <ac:spMkLst>
            <pc:docMk/>
            <pc:sldMk cId="3513036667" sldId="285"/>
            <ac:spMk id="238" creationId="{B31895E8-6E1D-EA10-5C2B-97D9B3F80C2A}"/>
          </ac:spMkLst>
        </pc:spChg>
        <pc:grpChg chg="mod">
          <ac:chgData name="Thiago Henrique Gomes Panini" userId="cc6a5c77081c362d" providerId="LiveId" clId="{F97895CD-4F64-4CAC-B5BD-4DB4944F3D08}" dt="2023-02-10T20:09:41.821" v="855" actId="1076"/>
          <ac:grpSpMkLst>
            <pc:docMk/>
            <pc:sldMk cId="3513036667" sldId="285"/>
            <ac:grpSpMk id="3" creationId="{69387701-E2AD-A292-4AB0-4C8A55EA3E1F}"/>
          </ac:grpSpMkLst>
        </pc:grpChg>
        <pc:grpChg chg="mod">
          <ac:chgData name="Thiago Henrique Gomes Panini" userId="cc6a5c77081c362d" providerId="LiveId" clId="{F97895CD-4F64-4CAC-B5BD-4DB4944F3D08}" dt="2023-02-10T20:09:41.821" v="855" actId="1076"/>
          <ac:grpSpMkLst>
            <pc:docMk/>
            <pc:sldMk cId="3513036667" sldId="285"/>
            <ac:grpSpMk id="6" creationId="{5E845F73-EA65-E85B-1278-5AD1AF57762E}"/>
          </ac:grpSpMkLst>
        </pc:grpChg>
        <pc:grpChg chg="mod">
          <ac:chgData name="Thiago Henrique Gomes Panini" userId="cc6a5c77081c362d" providerId="LiveId" clId="{F97895CD-4F64-4CAC-B5BD-4DB4944F3D08}" dt="2023-02-10T20:09:41.821" v="855" actId="1076"/>
          <ac:grpSpMkLst>
            <pc:docMk/>
            <pc:sldMk cId="3513036667" sldId="285"/>
            <ac:grpSpMk id="28" creationId="{31B00A97-41B6-F722-473C-A53279BE1ED8}"/>
          </ac:grpSpMkLst>
        </pc:grpChg>
        <pc:grpChg chg="mod">
          <ac:chgData name="Thiago Henrique Gomes Panini" userId="cc6a5c77081c362d" providerId="LiveId" clId="{F97895CD-4F64-4CAC-B5BD-4DB4944F3D08}" dt="2023-02-10T20:09:41.821" v="855" actId="1076"/>
          <ac:grpSpMkLst>
            <pc:docMk/>
            <pc:sldMk cId="3513036667" sldId="285"/>
            <ac:grpSpMk id="29" creationId="{8CB232F2-8DAF-E1AC-5255-E2BEA8FA49E5}"/>
          </ac:grpSpMkLst>
        </pc:grpChg>
        <pc:grpChg chg="mod">
          <ac:chgData name="Thiago Henrique Gomes Panini" userId="cc6a5c77081c362d" providerId="LiveId" clId="{F97895CD-4F64-4CAC-B5BD-4DB4944F3D08}" dt="2023-02-10T20:09:41.821" v="855" actId="1076"/>
          <ac:grpSpMkLst>
            <pc:docMk/>
            <pc:sldMk cId="3513036667" sldId="285"/>
            <ac:grpSpMk id="46" creationId="{F767E1BB-99B9-0D5B-64D9-ACE0D08B9D10}"/>
          </ac:grpSpMkLst>
        </pc:grpChg>
        <pc:grpChg chg="mod">
          <ac:chgData name="Thiago Henrique Gomes Panini" userId="cc6a5c77081c362d" providerId="LiveId" clId="{F97895CD-4F64-4CAC-B5BD-4DB4944F3D08}" dt="2023-02-10T20:09:41.821" v="855" actId="1076"/>
          <ac:grpSpMkLst>
            <pc:docMk/>
            <pc:sldMk cId="3513036667" sldId="285"/>
            <ac:grpSpMk id="49" creationId="{89E40E4D-6B19-6826-16C4-D73876A4CA5A}"/>
          </ac:grpSpMkLst>
        </pc:grpChg>
        <pc:grpChg chg="mod">
          <ac:chgData name="Thiago Henrique Gomes Panini" userId="cc6a5c77081c362d" providerId="LiveId" clId="{F97895CD-4F64-4CAC-B5BD-4DB4944F3D08}" dt="2023-02-10T20:09:41.821" v="855" actId="1076"/>
          <ac:grpSpMkLst>
            <pc:docMk/>
            <pc:sldMk cId="3513036667" sldId="285"/>
            <ac:grpSpMk id="72" creationId="{B4CF32AA-55D9-1489-F9BB-C47F0BD84EEB}"/>
          </ac:grpSpMkLst>
        </pc:grpChg>
        <pc:grpChg chg="add del mod">
          <ac:chgData name="Thiago Henrique Gomes Panini" userId="cc6a5c77081c362d" providerId="LiveId" clId="{F97895CD-4F64-4CAC-B5BD-4DB4944F3D08}" dt="2023-02-10T20:05:11.518" v="795" actId="478"/>
          <ac:grpSpMkLst>
            <pc:docMk/>
            <pc:sldMk cId="3513036667" sldId="285"/>
            <ac:grpSpMk id="84" creationId="{540F3258-B8B2-272D-440D-10B4733CC85E}"/>
          </ac:grpSpMkLst>
        </pc:grpChg>
        <pc:grpChg chg="mod">
          <ac:chgData name="Thiago Henrique Gomes Panini" userId="cc6a5c77081c362d" providerId="LiveId" clId="{F97895CD-4F64-4CAC-B5BD-4DB4944F3D08}" dt="2023-02-10T20:05:10.850" v="794" actId="1076"/>
          <ac:grpSpMkLst>
            <pc:docMk/>
            <pc:sldMk cId="3513036667" sldId="285"/>
            <ac:grpSpMk id="108" creationId="{965754A3-9D9E-9C47-4358-4793E38FA7BF}"/>
          </ac:grpSpMkLst>
        </pc:grpChg>
        <pc:grpChg chg="mod">
          <ac:chgData name="Thiago Henrique Gomes Panini" userId="cc6a5c77081c362d" providerId="LiveId" clId="{F97895CD-4F64-4CAC-B5BD-4DB4944F3D08}" dt="2023-02-10T20:05:10.850" v="794" actId="1076"/>
          <ac:grpSpMkLst>
            <pc:docMk/>
            <pc:sldMk cId="3513036667" sldId="285"/>
            <ac:grpSpMk id="109" creationId="{C3553A6B-72D1-2227-41D0-10F9E7E15312}"/>
          </ac:grpSpMkLst>
        </pc:grpChg>
        <pc:grpChg chg="add mod">
          <ac:chgData name="Thiago Henrique Gomes Panini" userId="cc6a5c77081c362d" providerId="LiveId" clId="{F97895CD-4F64-4CAC-B5BD-4DB4944F3D08}" dt="2023-02-10T20:09:41.821" v="855" actId="1076"/>
          <ac:grpSpMkLst>
            <pc:docMk/>
            <pc:sldMk cId="3513036667" sldId="285"/>
            <ac:grpSpMk id="126" creationId="{F42B68FE-CDA6-94AF-80FF-D7BF43ACC9B6}"/>
          </ac:grpSpMkLst>
        </pc:grpChg>
        <pc:grpChg chg="add del mod">
          <ac:chgData name="Thiago Henrique Gomes Panini" userId="cc6a5c77081c362d" providerId="LiveId" clId="{F97895CD-4F64-4CAC-B5BD-4DB4944F3D08}" dt="2023-02-10T20:07:29.186" v="809" actId="165"/>
          <ac:grpSpMkLst>
            <pc:docMk/>
            <pc:sldMk cId="3513036667" sldId="285"/>
            <ac:grpSpMk id="129" creationId="{CB918C38-ABC1-E449-8721-3F6741F6EEB7}"/>
          </ac:grpSpMkLst>
        </pc:grpChg>
        <pc:grpChg chg="del mod topLvl">
          <ac:chgData name="Thiago Henrique Gomes Panini" userId="cc6a5c77081c362d" providerId="LiveId" clId="{F97895CD-4F64-4CAC-B5BD-4DB4944F3D08}" dt="2023-02-10T20:07:33.444" v="810" actId="165"/>
          <ac:grpSpMkLst>
            <pc:docMk/>
            <pc:sldMk cId="3513036667" sldId="285"/>
            <ac:grpSpMk id="132" creationId="{B70C4C90-BF05-CA74-161A-A5260BB4D44D}"/>
          </ac:grpSpMkLst>
        </pc:grpChg>
        <pc:grpChg chg="mod topLvl">
          <ac:chgData name="Thiago Henrique Gomes Panini" userId="cc6a5c77081c362d" providerId="LiveId" clId="{F97895CD-4F64-4CAC-B5BD-4DB4944F3D08}" dt="2023-02-10T20:08:23.478" v="828" actId="14100"/>
          <ac:grpSpMkLst>
            <pc:docMk/>
            <pc:sldMk cId="3513036667" sldId="285"/>
            <ac:grpSpMk id="155" creationId="{C6AF9811-D6A8-5D59-5C77-4E540F31CE11}"/>
          </ac:grpSpMkLst>
        </pc:grpChg>
        <pc:grpChg chg="add mod">
          <ac:chgData name="Thiago Henrique Gomes Panini" userId="cc6a5c77081c362d" providerId="LiveId" clId="{F97895CD-4F64-4CAC-B5BD-4DB4944F3D08}" dt="2023-02-10T20:08:23.478" v="828" actId="14100"/>
          <ac:grpSpMkLst>
            <pc:docMk/>
            <pc:sldMk cId="3513036667" sldId="285"/>
            <ac:grpSpMk id="165" creationId="{27741D80-1B66-8BCA-4CEF-8EE8A0528340}"/>
          </ac:grpSpMkLst>
        </pc:grpChg>
        <pc:grpChg chg="add del mod">
          <ac:chgData name="Thiago Henrique Gomes Panini" userId="cc6a5c77081c362d" providerId="LiveId" clId="{F97895CD-4F64-4CAC-B5BD-4DB4944F3D08}" dt="2023-02-10T20:08:24.642" v="829" actId="21"/>
          <ac:grpSpMkLst>
            <pc:docMk/>
            <pc:sldMk cId="3513036667" sldId="285"/>
            <ac:grpSpMk id="166" creationId="{1223BA8F-C757-A076-6B79-41F152997600}"/>
          </ac:grpSpMkLst>
        </pc:grpChg>
        <pc:grpChg chg="add mod">
          <ac:chgData name="Thiago Henrique Gomes Panini" userId="cc6a5c77081c362d" providerId="LiveId" clId="{F97895CD-4F64-4CAC-B5BD-4DB4944F3D08}" dt="2023-02-10T20:09:41.821" v="855" actId="1076"/>
          <ac:grpSpMkLst>
            <pc:docMk/>
            <pc:sldMk cId="3513036667" sldId="285"/>
            <ac:grpSpMk id="167" creationId="{F04AA220-EF21-3410-2DC2-D7875744AD5B}"/>
          </ac:grpSpMkLst>
        </pc:grpChg>
        <pc:grpChg chg="mod">
          <ac:chgData name="Thiago Henrique Gomes Panini" userId="cc6a5c77081c362d" providerId="LiveId" clId="{F97895CD-4F64-4CAC-B5BD-4DB4944F3D08}" dt="2023-02-10T20:09:41.821" v="855" actId="1076"/>
          <ac:grpSpMkLst>
            <pc:docMk/>
            <pc:sldMk cId="3513036667" sldId="285"/>
            <ac:grpSpMk id="169" creationId="{800C5F46-27DE-AEBF-C83D-2ADA40B4CA0F}"/>
          </ac:grpSpMkLst>
        </pc:grpChg>
        <pc:grpChg chg="mod">
          <ac:chgData name="Thiago Henrique Gomes Panini" userId="cc6a5c77081c362d" providerId="LiveId" clId="{F97895CD-4F64-4CAC-B5BD-4DB4944F3D08}" dt="2023-02-10T20:09:41.821" v="855" actId="1076"/>
          <ac:grpSpMkLst>
            <pc:docMk/>
            <pc:sldMk cId="3513036667" sldId="285"/>
            <ac:grpSpMk id="192" creationId="{91FEDDE6-5E71-D41B-A2A3-DA1A38F0AD7C}"/>
          </ac:grpSpMkLst>
        </pc:grpChg>
        <pc:grpChg chg="add del mod">
          <ac:chgData name="Thiago Henrique Gomes Panini" userId="cc6a5c77081c362d" providerId="LiveId" clId="{F97895CD-4F64-4CAC-B5BD-4DB4944F3D08}" dt="2023-02-10T20:08:29.770" v="832"/>
          <ac:grpSpMkLst>
            <pc:docMk/>
            <pc:sldMk cId="3513036667" sldId="285"/>
            <ac:grpSpMk id="203" creationId="{9E774C31-25A8-9119-C38F-FAD1A93330C8}"/>
          </ac:grpSpMkLst>
        </pc:grpChg>
        <pc:grpChg chg="mod">
          <ac:chgData name="Thiago Henrique Gomes Panini" userId="cc6a5c77081c362d" providerId="LiveId" clId="{F97895CD-4F64-4CAC-B5BD-4DB4944F3D08}" dt="2023-02-10T20:08:28.301" v="831"/>
          <ac:grpSpMkLst>
            <pc:docMk/>
            <pc:sldMk cId="3513036667" sldId="285"/>
            <ac:grpSpMk id="205" creationId="{E08892D7-9C99-D7E3-CC01-409D797A7E96}"/>
          </ac:grpSpMkLst>
        </pc:grpChg>
        <pc:grpChg chg="mod">
          <ac:chgData name="Thiago Henrique Gomes Panini" userId="cc6a5c77081c362d" providerId="LiveId" clId="{F97895CD-4F64-4CAC-B5BD-4DB4944F3D08}" dt="2023-02-10T20:08:28.301" v="831"/>
          <ac:grpSpMkLst>
            <pc:docMk/>
            <pc:sldMk cId="3513036667" sldId="285"/>
            <ac:grpSpMk id="228" creationId="{8794E985-DE96-D917-4951-84B6141BEF56}"/>
          </ac:grpSpMkLst>
        </pc:grpChg>
        <pc:picChg chg="del">
          <ac:chgData name="Thiago Henrique Gomes Panini" userId="cc6a5c77081c362d" providerId="LiveId" clId="{F97895CD-4F64-4CAC-B5BD-4DB4944F3D08}" dt="2023-02-10T20:04:23.658" v="782" actId="478"/>
          <ac:picMkLst>
            <pc:docMk/>
            <pc:sldMk cId="3513036667" sldId="285"/>
            <ac:picMk id="2" creationId="{54E66190-980B-2DC3-24B6-EA01C4FCE148}"/>
          </ac:picMkLst>
        </pc:picChg>
        <pc:picChg chg="mod">
          <ac:chgData name="Thiago Henrique Gomes Panini" userId="cc6a5c77081c362d" providerId="LiveId" clId="{F97895CD-4F64-4CAC-B5BD-4DB4944F3D08}" dt="2023-02-10T20:09:41.821" v="855" actId="1076"/>
          <ac:picMkLst>
            <pc:docMk/>
            <pc:sldMk cId="3513036667" sldId="285"/>
            <ac:picMk id="30" creationId="{1C6B0CE4-5340-6F39-B817-3376A74046EA}"/>
          </ac:picMkLst>
        </pc:picChg>
        <pc:picChg chg="mod">
          <ac:chgData name="Thiago Henrique Gomes Panini" userId="cc6a5c77081c362d" providerId="LiveId" clId="{F97895CD-4F64-4CAC-B5BD-4DB4944F3D08}" dt="2023-02-10T20:09:41.821" v="855" actId="1076"/>
          <ac:picMkLst>
            <pc:docMk/>
            <pc:sldMk cId="3513036667" sldId="285"/>
            <ac:picMk id="50" creationId="{8F8128F5-C324-E98C-B6C2-72D85DE259BD}"/>
          </ac:picMkLst>
        </pc:picChg>
        <pc:picChg chg="add mod">
          <ac:chgData name="Thiago Henrique Gomes Panini" userId="cc6a5c77081c362d" providerId="LiveId" clId="{F97895CD-4F64-4CAC-B5BD-4DB4944F3D08}" dt="2023-02-10T20:07:37.967" v="812" actId="1076"/>
          <ac:picMkLst>
            <pc:docMk/>
            <pc:sldMk cId="3513036667" sldId="285"/>
            <ac:picMk id="82" creationId="{6A6A0F60-4705-9D09-5471-E70CF4F7EDD7}"/>
          </ac:picMkLst>
        </pc:picChg>
        <pc:picChg chg="add mod">
          <ac:chgData name="Thiago Henrique Gomes Panini" userId="cc6a5c77081c362d" providerId="LiveId" clId="{F97895CD-4F64-4CAC-B5BD-4DB4944F3D08}" dt="2023-02-10T20:09:41.821" v="855" actId="1076"/>
          <ac:picMkLst>
            <pc:docMk/>
            <pc:sldMk cId="3513036667" sldId="285"/>
            <ac:picMk id="83" creationId="{2109AA98-C59B-ABF5-1D09-1FD858040782}"/>
          </ac:picMkLst>
        </pc:picChg>
        <pc:picChg chg="mod">
          <ac:chgData name="Thiago Henrique Gomes Panini" userId="cc6a5c77081c362d" providerId="LiveId" clId="{F97895CD-4F64-4CAC-B5BD-4DB4944F3D08}" dt="2023-02-10T20:05:10.850" v="794" actId="1076"/>
          <ac:picMkLst>
            <pc:docMk/>
            <pc:sldMk cId="3513036667" sldId="285"/>
            <ac:picMk id="110" creationId="{9B28C747-6219-A1F4-4222-8256164598E9}"/>
          </ac:picMkLst>
        </pc:picChg>
        <pc:picChg chg="mod">
          <ac:chgData name="Thiago Henrique Gomes Panini" userId="cc6a5c77081c362d" providerId="LiveId" clId="{F97895CD-4F64-4CAC-B5BD-4DB4944F3D08}" dt="2023-02-10T20:09:41.821" v="855" actId="1076"/>
          <ac:picMkLst>
            <pc:docMk/>
            <pc:sldMk cId="3513036667" sldId="285"/>
            <ac:picMk id="127" creationId="{09E5BDA5-3E52-A1FD-5D0B-F2856F065FDB}"/>
          </ac:picMkLst>
        </pc:picChg>
        <pc:picChg chg="mod topLvl">
          <ac:chgData name="Thiago Henrique Gomes Panini" userId="cc6a5c77081c362d" providerId="LiveId" clId="{F97895CD-4F64-4CAC-B5BD-4DB4944F3D08}" dt="2023-02-10T20:08:23.478" v="828" actId="14100"/>
          <ac:picMkLst>
            <pc:docMk/>
            <pc:sldMk cId="3513036667" sldId="285"/>
            <ac:picMk id="133" creationId="{03160457-03E0-D390-2939-D0679018E2FE}"/>
          </ac:picMkLst>
        </pc:picChg>
        <pc:picChg chg="mod">
          <ac:chgData name="Thiago Henrique Gomes Panini" userId="cc6a5c77081c362d" providerId="LiveId" clId="{F97895CD-4F64-4CAC-B5BD-4DB4944F3D08}" dt="2023-02-10T20:09:41.821" v="855" actId="1076"/>
          <ac:picMkLst>
            <pc:docMk/>
            <pc:sldMk cId="3513036667" sldId="285"/>
            <ac:picMk id="193" creationId="{228B7C0A-7E1D-EEB6-0118-0BA807E8AB79}"/>
          </ac:picMkLst>
        </pc:picChg>
        <pc:picChg chg="mod">
          <ac:chgData name="Thiago Henrique Gomes Panini" userId="cc6a5c77081c362d" providerId="LiveId" clId="{F97895CD-4F64-4CAC-B5BD-4DB4944F3D08}" dt="2023-02-10T20:08:28.301" v="831"/>
          <ac:picMkLst>
            <pc:docMk/>
            <pc:sldMk cId="3513036667" sldId="285"/>
            <ac:picMk id="229" creationId="{61EAD16F-82F8-5F4A-4392-7AF08900ABA4}"/>
          </ac:picMkLst>
        </pc:picChg>
        <pc:picChg chg="add mod">
          <ac:chgData name="Thiago Henrique Gomes Panini" userId="cc6a5c77081c362d" providerId="LiveId" clId="{F97895CD-4F64-4CAC-B5BD-4DB4944F3D08}" dt="2023-02-10T20:09:35.620" v="853" actId="1076"/>
          <ac:picMkLst>
            <pc:docMk/>
            <pc:sldMk cId="3513036667" sldId="285"/>
            <ac:picMk id="239" creationId="{9F33E18A-03B9-F014-6736-D8C3E3B78D8E}"/>
          </ac:picMkLst>
        </pc:picChg>
        <pc:picChg chg="add mod">
          <ac:chgData name="Thiago Henrique Gomes Panini" userId="cc6a5c77081c362d" providerId="LiveId" clId="{F97895CD-4F64-4CAC-B5BD-4DB4944F3D08}" dt="2023-02-10T20:09:33.524" v="852" actId="1076"/>
          <ac:picMkLst>
            <pc:docMk/>
            <pc:sldMk cId="3513036667" sldId="285"/>
            <ac:picMk id="240" creationId="{39D1FC38-8079-EBDA-7D9E-9F571774330C}"/>
          </ac:picMkLst>
        </pc:picChg>
      </pc:sldChg>
      <pc:sldChg chg="addSp delSp modSp add mod modShow">
        <pc:chgData name="Thiago Henrique Gomes Panini" userId="cc6a5c77081c362d" providerId="LiveId" clId="{F97895CD-4F64-4CAC-B5BD-4DB4944F3D08}" dt="2023-02-10T20:18:15.605" v="894" actId="729"/>
        <pc:sldMkLst>
          <pc:docMk/>
          <pc:sldMk cId="1597006777" sldId="286"/>
        </pc:sldMkLst>
        <pc:spChg chg="mod">
          <ac:chgData name="Thiago Henrique Gomes Panini" userId="cc6a5c77081c362d" providerId="LiveId" clId="{F97895CD-4F64-4CAC-B5BD-4DB4944F3D08}" dt="2023-02-10T20:11:43.156" v="886" actId="1076"/>
          <ac:spMkLst>
            <pc:docMk/>
            <pc:sldMk cId="1597006777" sldId="286"/>
            <ac:spMk id="84" creationId="{F0E1B38F-AD56-16A7-852A-CAEDB782FFD4}"/>
          </ac:spMkLst>
        </pc:spChg>
        <pc:spChg chg="mod">
          <ac:chgData name="Thiago Henrique Gomes Panini" userId="cc6a5c77081c362d" providerId="LiveId" clId="{F97895CD-4F64-4CAC-B5BD-4DB4944F3D08}" dt="2023-02-10T20:11:43.156" v="886" actId="1076"/>
          <ac:spMkLst>
            <pc:docMk/>
            <pc:sldMk cId="1597006777" sldId="286"/>
            <ac:spMk id="85" creationId="{D6AB2E6F-7930-A607-0670-948FC9808CF1}"/>
          </ac:spMkLst>
        </pc:spChg>
        <pc:spChg chg="mod">
          <ac:chgData name="Thiago Henrique Gomes Panini" userId="cc6a5c77081c362d" providerId="LiveId" clId="{F97895CD-4F64-4CAC-B5BD-4DB4944F3D08}" dt="2023-02-10T20:11:43.156" v="886" actId="1076"/>
          <ac:spMkLst>
            <pc:docMk/>
            <pc:sldMk cId="1597006777" sldId="286"/>
            <ac:spMk id="88" creationId="{7EBFBC00-5D95-D1EA-77BE-8E6BCE9B84DB}"/>
          </ac:spMkLst>
        </pc:spChg>
        <pc:spChg chg="mod">
          <ac:chgData name="Thiago Henrique Gomes Panini" userId="cc6a5c77081c362d" providerId="LiveId" clId="{F97895CD-4F64-4CAC-B5BD-4DB4944F3D08}" dt="2023-02-10T20:11:43.156" v="886" actId="1076"/>
          <ac:spMkLst>
            <pc:docMk/>
            <pc:sldMk cId="1597006777" sldId="286"/>
            <ac:spMk id="89" creationId="{353B8AB8-4BD6-9C6E-8331-305F2005BF52}"/>
          </ac:spMkLst>
        </pc:spChg>
        <pc:spChg chg="mod">
          <ac:chgData name="Thiago Henrique Gomes Panini" userId="cc6a5c77081c362d" providerId="LiveId" clId="{F97895CD-4F64-4CAC-B5BD-4DB4944F3D08}" dt="2023-02-10T20:11:43.156" v="886" actId="1076"/>
          <ac:spMkLst>
            <pc:docMk/>
            <pc:sldMk cId="1597006777" sldId="286"/>
            <ac:spMk id="90" creationId="{DABEFB32-7450-C504-6618-76AD261B951A}"/>
          </ac:spMkLst>
        </pc:spChg>
        <pc:spChg chg="mod">
          <ac:chgData name="Thiago Henrique Gomes Panini" userId="cc6a5c77081c362d" providerId="LiveId" clId="{F97895CD-4F64-4CAC-B5BD-4DB4944F3D08}" dt="2023-02-10T20:11:43.156" v="886" actId="1076"/>
          <ac:spMkLst>
            <pc:docMk/>
            <pc:sldMk cId="1597006777" sldId="286"/>
            <ac:spMk id="91" creationId="{A9EDAB44-25C0-4291-F6E6-563017949071}"/>
          </ac:spMkLst>
        </pc:spChg>
        <pc:spChg chg="mod">
          <ac:chgData name="Thiago Henrique Gomes Panini" userId="cc6a5c77081c362d" providerId="LiveId" clId="{F97895CD-4F64-4CAC-B5BD-4DB4944F3D08}" dt="2023-02-10T20:11:43.156" v="886" actId="1076"/>
          <ac:spMkLst>
            <pc:docMk/>
            <pc:sldMk cId="1597006777" sldId="286"/>
            <ac:spMk id="92" creationId="{80143DAF-1FFE-A647-67F9-C376E1218208}"/>
          </ac:spMkLst>
        </pc:spChg>
        <pc:spChg chg="mod">
          <ac:chgData name="Thiago Henrique Gomes Panini" userId="cc6a5c77081c362d" providerId="LiveId" clId="{F97895CD-4F64-4CAC-B5BD-4DB4944F3D08}" dt="2023-02-10T20:11:43.156" v="886" actId="1076"/>
          <ac:spMkLst>
            <pc:docMk/>
            <pc:sldMk cId="1597006777" sldId="286"/>
            <ac:spMk id="93" creationId="{7F3B8AD9-F3D9-40C5-9BEF-DE46BAEDDD62}"/>
          </ac:spMkLst>
        </pc:spChg>
        <pc:spChg chg="mod">
          <ac:chgData name="Thiago Henrique Gomes Panini" userId="cc6a5c77081c362d" providerId="LiveId" clId="{F97895CD-4F64-4CAC-B5BD-4DB4944F3D08}" dt="2023-02-10T20:11:43.156" v="886" actId="1076"/>
          <ac:spMkLst>
            <pc:docMk/>
            <pc:sldMk cId="1597006777" sldId="286"/>
            <ac:spMk id="94" creationId="{3D788C77-702D-37EA-2038-2D4468761517}"/>
          </ac:spMkLst>
        </pc:spChg>
        <pc:spChg chg="mod">
          <ac:chgData name="Thiago Henrique Gomes Panini" userId="cc6a5c77081c362d" providerId="LiveId" clId="{F97895CD-4F64-4CAC-B5BD-4DB4944F3D08}" dt="2023-02-10T20:11:43.156" v="886" actId="1076"/>
          <ac:spMkLst>
            <pc:docMk/>
            <pc:sldMk cId="1597006777" sldId="286"/>
            <ac:spMk id="95" creationId="{7BD9798E-2E1A-D589-42ED-14938610B24D}"/>
          </ac:spMkLst>
        </pc:spChg>
        <pc:spChg chg="mod">
          <ac:chgData name="Thiago Henrique Gomes Panini" userId="cc6a5c77081c362d" providerId="LiveId" clId="{F97895CD-4F64-4CAC-B5BD-4DB4944F3D08}" dt="2023-02-10T20:11:43.156" v="886" actId="1076"/>
          <ac:spMkLst>
            <pc:docMk/>
            <pc:sldMk cId="1597006777" sldId="286"/>
            <ac:spMk id="96" creationId="{5D5F5FBC-1E36-0659-9F8F-53E16CA8CBCD}"/>
          </ac:spMkLst>
        </pc:spChg>
        <pc:spChg chg="mod">
          <ac:chgData name="Thiago Henrique Gomes Panini" userId="cc6a5c77081c362d" providerId="LiveId" clId="{F97895CD-4F64-4CAC-B5BD-4DB4944F3D08}" dt="2023-02-10T20:11:43.156" v="886" actId="1076"/>
          <ac:spMkLst>
            <pc:docMk/>
            <pc:sldMk cId="1597006777" sldId="286"/>
            <ac:spMk id="97" creationId="{29ED30E7-DDCE-2BF9-B639-A81AB4EF8EED}"/>
          </ac:spMkLst>
        </pc:spChg>
        <pc:spChg chg="mod">
          <ac:chgData name="Thiago Henrique Gomes Panini" userId="cc6a5c77081c362d" providerId="LiveId" clId="{F97895CD-4F64-4CAC-B5BD-4DB4944F3D08}" dt="2023-02-10T20:11:43.156" v="886" actId="1076"/>
          <ac:spMkLst>
            <pc:docMk/>
            <pc:sldMk cId="1597006777" sldId="286"/>
            <ac:spMk id="98" creationId="{5907D9A3-E3BA-0D2D-621F-EDABB911A3B1}"/>
          </ac:spMkLst>
        </pc:spChg>
        <pc:spChg chg="mod">
          <ac:chgData name="Thiago Henrique Gomes Panini" userId="cc6a5c77081c362d" providerId="LiveId" clId="{F97895CD-4F64-4CAC-B5BD-4DB4944F3D08}" dt="2023-02-10T20:11:43.156" v="886" actId="1076"/>
          <ac:spMkLst>
            <pc:docMk/>
            <pc:sldMk cId="1597006777" sldId="286"/>
            <ac:spMk id="99" creationId="{051EC6C2-B42F-79C3-41E1-FC446F1390B0}"/>
          </ac:spMkLst>
        </pc:spChg>
        <pc:spChg chg="mod">
          <ac:chgData name="Thiago Henrique Gomes Panini" userId="cc6a5c77081c362d" providerId="LiveId" clId="{F97895CD-4F64-4CAC-B5BD-4DB4944F3D08}" dt="2023-02-10T20:11:43.156" v="886" actId="1076"/>
          <ac:spMkLst>
            <pc:docMk/>
            <pc:sldMk cId="1597006777" sldId="286"/>
            <ac:spMk id="100" creationId="{E0A85C69-A43D-B3E9-5854-25C0571B0C2B}"/>
          </ac:spMkLst>
        </pc:spChg>
        <pc:spChg chg="mod">
          <ac:chgData name="Thiago Henrique Gomes Panini" userId="cc6a5c77081c362d" providerId="LiveId" clId="{F97895CD-4F64-4CAC-B5BD-4DB4944F3D08}" dt="2023-02-10T20:11:43.156" v="886" actId="1076"/>
          <ac:spMkLst>
            <pc:docMk/>
            <pc:sldMk cId="1597006777" sldId="286"/>
            <ac:spMk id="101" creationId="{BD946DD9-599D-D690-27CD-6DB39257750C}"/>
          </ac:spMkLst>
        </pc:spChg>
        <pc:spChg chg="mod">
          <ac:chgData name="Thiago Henrique Gomes Panini" userId="cc6a5c77081c362d" providerId="LiveId" clId="{F97895CD-4F64-4CAC-B5BD-4DB4944F3D08}" dt="2023-02-10T20:11:43.156" v="886" actId="1076"/>
          <ac:spMkLst>
            <pc:docMk/>
            <pc:sldMk cId="1597006777" sldId="286"/>
            <ac:spMk id="102" creationId="{670FCFD6-AF65-3307-12CC-73886D78FC9F}"/>
          </ac:spMkLst>
        </pc:spChg>
        <pc:spChg chg="mod">
          <ac:chgData name="Thiago Henrique Gomes Panini" userId="cc6a5c77081c362d" providerId="LiveId" clId="{F97895CD-4F64-4CAC-B5BD-4DB4944F3D08}" dt="2023-02-10T20:11:43.156" v="886" actId="1076"/>
          <ac:spMkLst>
            <pc:docMk/>
            <pc:sldMk cId="1597006777" sldId="286"/>
            <ac:spMk id="103" creationId="{6C872896-1DFF-7B6F-9C35-71B083BF1BDC}"/>
          </ac:spMkLst>
        </pc:spChg>
        <pc:spChg chg="mod">
          <ac:chgData name="Thiago Henrique Gomes Panini" userId="cc6a5c77081c362d" providerId="LiveId" clId="{F97895CD-4F64-4CAC-B5BD-4DB4944F3D08}" dt="2023-02-10T20:11:43.156" v="886" actId="1076"/>
          <ac:spMkLst>
            <pc:docMk/>
            <pc:sldMk cId="1597006777" sldId="286"/>
            <ac:spMk id="104" creationId="{3C93B175-2389-814C-5FA9-010D740B9528}"/>
          </ac:spMkLst>
        </pc:spChg>
        <pc:spChg chg="mod">
          <ac:chgData name="Thiago Henrique Gomes Panini" userId="cc6a5c77081c362d" providerId="LiveId" clId="{F97895CD-4F64-4CAC-B5BD-4DB4944F3D08}" dt="2023-02-10T20:11:43.156" v="886" actId="1076"/>
          <ac:spMkLst>
            <pc:docMk/>
            <pc:sldMk cId="1597006777" sldId="286"/>
            <ac:spMk id="105" creationId="{C2313EAC-B47C-A1EE-B232-65C7EEFE0A00}"/>
          </ac:spMkLst>
        </pc:spChg>
        <pc:spChg chg="mod">
          <ac:chgData name="Thiago Henrique Gomes Panini" userId="cc6a5c77081c362d" providerId="LiveId" clId="{F97895CD-4F64-4CAC-B5BD-4DB4944F3D08}" dt="2023-02-10T20:11:43.156" v="886" actId="1076"/>
          <ac:spMkLst>
            <pc:docMk/>
            <pc:sldMk cId="1597006777" sldId="286"/>
            <ac:spMk id="106" creationId="{9E8CA4B5-3173-06EA-95C7-3B58B75DA627}"/>
          </ac:spMkLst>
        </pc:spChg>
        <pc:spChg chg="mod">
          <ac:chgData name="Thiago Henrique Gomes Panini" userId="cc6a5c77081c362d" providerId="LiveId" clId="{F97895CD-4F64-4CAC-B5BD-4DB4944F3D08}" dt="2023-02-10T20:11:43.156" v="886" actId="1076"/>
          <ac:spMkLst>
            <pc:docMk/>
            <pc:sldMk cId="1597006777" sldId="286"/>
            <ac:spMk id="107" creationId="{F2570F58-84E6-52FB-AF1A-1B475DB630E7}"/>
          </ac:spMkLst>
        </pc:spChg>
        <pc:spChg chg="mod">
          <ac:chgData name="Thiago Henrique Gomes Panini" userId="cc6a5c77081c362d" providerId="LiveId" clId="{F97895CD-4F64-4CAC-B5BD-4DB4944F3D08}" dt="2023-02-10T20:11:43.156" v="886" actId="1076"/>
          <ac:spMkLst>
            <pc:docMk/>
            <pc:sldMk cId="1597006777" sldId="286"/>
            <ac:spMk id="108" creationId="{DD16D887-C5B7-24A3-45CA-6E3D8C846AEE}"/>
          </ac:spMkLst>
        </pc:spChg>
        <pc:spChg chg="mod">
          <ac:chgData name="Thiago Henrique Gomes Panini" userId="cc6a5c77081c362d" providerId="LiveId" clId="{F97895CD-4F64-4CAC-B5BD-4DB4944F3D08}" dt="2023-02-10T20:11:43.156" v="886" actId="1076"/>
          <ac:spMkLst>
            <pc:docMk/>
            <pc:sldMk cId="1597006777" sldId="286"/>
            <ac:spMk id="110" creationId="{38212F0E-5E0D-58B8-BC6B-F0A52B88C339}"/>
          </ac:spMkLst>
        </pc:spChg>
        <pc:spChg chg="mod">
          <ac:chgData name="Thiago Henrique Gomes Panini" userId="cc6a5c77081c362d" providerId="LiveId" clId="{F97895CD-4F64-4CAC-B5BD-4DB4944F3D08}" dt="2023-02-10T20:11:43.156" v="886" actId="1076"/>
          <ac:spMkLst>
            <pc:docMk/>
            <pc:sldMk cId="1597006777" sldId="286"/>
            <ac:spMk id="111" creationId="{C2608258-E5B2-F28B-344E-749A444B9D3C}"/>
          </ac:spMkLst>
        </pc:spChg>
        <pc:spChg chg="mod">
          <ac:chgData name="Thiago Henrique Gomes Panini" userId="cc6a5c77081c362d" providerId="LiveId" clId="{F97895CD-4F64-4CAC-B5BD-4DB4944F3D08}" dt="2023-02-10T20:11:43.156" v="886" actId="1076"/>
          <ac:spMkLst>
            <pc:docMk/>
            <pc:sldMk cId="1597006777" sldId="286"/>
            <ac:spMk id="112" creationId="{2B570524-7434-B60E-C102-DC82E37CC6A2}"/>
          </ac:spMkLst>
        </pc:spChg>
        <pc:spChg chg="mod">
          <ac:chgData name="Thiago Henrique Gomes Panini" userId="cc6a5c77081c362d" providerId="LiveId" clId="{F97895CD-4F64-4CAC-B5BD-4DB4944F3D08}" dt="2023-02-10T20:11:43.156" v="886" actId="1076"/>
          <ac:spMkLst>
            <pc:docMk/>
            <pc:sldMk cId="1597006777" sldId="286"/>
            <ac:spMk id="113" creationId="{9E2AC2D3-7F90-C4C7-5719-0BFC7B2BA187}"/>
          </ac:spMkLst>
        </pc:spChg>
        <pc:spChg chg="mod">
          <ac:chgData name="Thiago Henrique Gomes Panini" userId="cc6a5c77081c362d" providerId="LiveId" clId="{F97895CD-4F64-4CAC-B5BD-4DB4944F3D08}" dt="2023-02-10T20:11:43.156" v="886" actId="1076"/>
          <ac:spMkLst>
            <pc:docMk/>
            <pc:sldMk cId="1597006777" sldId="286"/>
            <ac:spMk id="114" creationId="{7307294E-D2C6-6F9A-9C7B-9159E37439E1}"/>
          </ac:spMkLst>
        </pc:spChg>
        <pc:spChg chg="mod">
          <ac:chgData name="Thiago Henrique Gomes Panini" userId="cc6a5c77081c362d" providerId="LiveId" clId="{F97895CD-4F64-4CAC-B5BD-4DB4944F3D08}" dt="2023-02-10T20:11:43.156" v="886" actId="1076"/>
          <ac:spMkLst>
            <pc:docMk/>
            <pc:sldMk cId="1597006777" sldId="286"/>
            <ac:spMk id="115" creationId="{72DADCC5-6937-FA2D-D96D-4B56BC1560D4}"/>
          </ac:spMkLst>
        </pc:spChg>
        <pc:spChg chg="mod">
          <ac:chgData name="Thiago Henrique Gomes Panini" userId="cc6a5c77081c362d" providerId="LiveId" clId="{F97895CD-4F64-4CAC-B5BD-4DB4944F3D08}" dt="2023-02-10T20:11:43.156" v="886" actId="1076"/>
          <ac:spMkLst>
            <pc:docMk/>
            <pc:sldMk cId="1597006777" sldId="286"/>
            <ac:spMk id="116" creationId="{A932A6C1-8CD6-B612-F1F3-7EB8D5323860}"/>
          </ac:spMkLst>
        </pc:spChg>
        <pc:spChg chg="mod">
          <ac:chgData name="Thiago Henrique Gomes Panini" userId="cc6a5c77081c362d" providerId="LiveId" clId="{F97895CD-4F64-4CAC-B5BD-4DB4944F3D08}" dt="2023-02-10T20:11:43.156" v="886" actId="1076"/>
          <ac:spMkLst>
            <pc:docMk/>
            <pc:sldMk cId="1597006777" sldId="286"/>
            <ac:spMk id="117" creationId="{3988D5C2-39A3-5C71-828B-15F38146C396}"/>
          </ac:spMkLst>
        </pc:spChg>
        <pc:spChg chg="mod">
          <ac:chgData name="Thiago Henrique Gomes Panini" userId="cc6a5c77081c362d" providerId="LiveId" clId="{F97895CD-4F64-4CAC-B5BD-4DB4944F3D08}" dt="2023-02-10T20:11:43.156" v="886" actId="1076"/>
          <ac:spMkLst>
            <pc:docMk/>
            <pc:sldMk cId="1597006777" sldId="286"/>
            <ac:spMk id="118" creationId="{47263E3F-6412-614C-17C9-C1493D05C9F0}"/>
          </ac:spMkLst>
        </pc:spChg>
        <pc:grpChg chg="add del mod">
          <ac:chgData name="Thiago Henrique Gomes Panini" userId="cc6a5c77081c362d" providerId="LiveId" clId="{F97895CD-4F64-4CAC-B5BD-4DB4944F3D08}" dt="2023-02-10T20:11:43.760" v="887"/>
          <ac:grpSpMkLst>
            <pc:docMk/>
            <pc:sldMk cId="1597006777" sldId="286"/>
            <ac:grpSpMk id="2" creationId="{FA9B2062-6873-1598-B2A3-A289ED184763}"/>
          </ac:grpSpMkLst>
        </pc:grpChg>
        <pc:grpChg chg="del">
          <ac:chgData name="Thiago Henrique Gomes Panini" userId="cc6a5c77081c362d" providerId="LiveId" clId="{F97895CD-4F64-4CAC-B5BD-4DB4944F3D08}" dt="2023-02-10T20:09:47.787" v="857" actId="478"/>
          <ac:grpSpMkLst>
            <pc:docMk/>
            <pc:sldMk cId="1597006777" sldId="286"/>
            <ac:grpSpMk id="3" creationId="{69387701-E2AD-A292-4AB0-4C8A55EA3E1F}"/>
          </ac:grpSpMkLst>
        </pc:grpChg>
        <pc:grpChg chg="del">
          <ac:chgData name="Thiago Henrique Gomes Panini" userId="cc6a5c77081c362d" providerId="LiveId" clId="{F97895CD-4F64-4CAC-B5BD-4DB4944F3D08}" dt="2023-02-10T20:09:47.787" v="857" actId="478"/>
          <ac:grpSpMkLst>
            <pc:docMk/>
            <pc:sldMk cId="1597006777" sldId="286"/>
            <ac:grpSpMk id="46" creationId="{F767E1BB-99B9-0D5B-64D9-ACE0D08B9D10}"/>
          </ac:grpSpMkLst>
        </pc:grpChg>
        <pc:grpChg chg="mod">
          <ac:chgData name="Thiago Henrique Gomes Panini" userId="cc6a5c77081c362d" providerId="LiveId" clId="{F97895CD-4F64-4CAC-B5BD-4DB4944F3D08}" dt="2023-02-10T20:11:43.156" v="886" actId="1076"/>
          <ac:grpSpMkLst>
            <pc:docMk/>
            <pc:sldMk cId="1597006777" sldId="286"/>
            <ac:grpSpMk id="86" creationId="{06E1666A-CBAD-2551-3EF6-A7EF378217B6}"/>
          </ac:grpSpMkLst>
        </pc:grpChg>
        <pc:grpChg chg="mod">
          <ac:chgData name="Thiago Henrique Gomes Panini" userId="cc6a5c77081c362d" providerId="LiveId" clId="{F97895CD-4F64-4CAC-B5BD-4DB4944F3D08}" dt="2023-02-10T20:11:43.156" v="886" actId="1076"/>
          <ac:grpSpMkLst>
            <pc:docMk/>
            <pc:sldMk cId="1597006777" sldId="286"/>
            <ac:grpSpMk id="109" creationId="{BDF31979-77C1-8440-0139-31280F7D866C}"/>
          </ac:grpSpMkLst>
        </pc:grpChg>
        <pc:grpChg chg="del">
          <ac:chgData name="Thiago Henrique Gomes Panini" userId="cc6a5c77081c362d" providerId="LiveId" clId="{F97895CD-4F64-4CAC-B5BD-4DB4944F3D08}" dt="2023-02-10T20:09:47.787" v="857" actId="478"/>
          <ac:grpSpMkLst>
            <pc:docMk/>
            <pc:sldMk cId="1597006777" sldId="286"/>
            <ac:grpSpMk id="126" creationId="{F42B68FE-CDA6-94AF-80FF-D7BF43ACC9B6}"/>
          </ac:grpSpMkLst>
        </pc:grpChg>
        <pc:grpChg chg="del">
          <ac:chgData name="Thiago Henrique Gomes Panini" userId="cc6a5c77081c362d" providerId="LiveId" clId="{F97895CD-4F64-4CAC-B5BD-4DB4944F3D08}" dt="2023-02-10T20:09:47.787" v="857" actId="478"/>
          <ac:grpSpMkLst>
            <pc:docMk/>
            <pc:sldMk cId="1597006777" sldId="286"/>
            <ac:grpSpMk id="167" creationId="{F04AA220-EF21-3410-2DC2-D7875744AD5B}"/>
          </ac:grpSpMkLst>
        </pc:grpChg>
        <pc:picChg chg="mod modCrop">
          <ac:chgData name="Thiago Henrique Gomes Panini" userId="cc6a5c77081c362d" providerId="LiveId" clId="{F97895CD-4F64-4CAC-B5BD-4DB4944F3D08}" dt="2023-02-10T20:11:27.516" v="883" actId="732"/>
          <ac:picMkLst>
            <pc:docMk/>
            <pc:sldMk cId="1597006777" sldId="286"/>
            <ac:picMk id="82" creationId="{6A6A0F60-4705-9D09-5471-E70CF4F7EDD7}"/>
          </ac:picMkLst>
        </pc:picChg>
        <pc:picChg chg="del">
          <ac:chgData name="Thiago Henrique Gomes Panini" userId="cc6a5c77081c362d" providerId="LiveId" clId="{F97895CD-4F64-4CAC-B5BD-4DB4944F3D08}" dt="2023-02-10T20:09:47.787" v="857" actId="478"/>
          <ac:picMkLst>
            <pc:docMk/>
            <pc:sldMk cId="1597006777" sldId="286"/>
            <ac:picMk id="83" creationId="{2109AA98-C59B-ABF5-1D09-1FD858040782}"/>
          </ac:picMkLst>
        </pc:picChg>
        <pc:picChg chg="mod">
          <ac:chgData name="Thiago Henrique Gomes Panini" userId="cc6a5c77081c362d" providerId="LiveId" clId="{F97895CD-4F64-4CAC-B5BD-4DB4944F3D08}" dt="2023-02-10T20:11:43.156" v="886" actId="1076"/>
          <ac:picMkLst>
            <pc:docMk/>
            <pc:sldMk cId="1597006777" sldId="286"/>
            <ac:picMk id="87" creationId="{833E546E-372F-CBEC-8A57-4084CCA8FDC1}"/>
          </ac:picMkLst>
        </pc:picChg>
        <pc:picChg chg="add del mod">
          <ac:chgData name="Thiago Henrique Gomes Panini" userId="cc6a5c77081c362d" providerId="LiveId" clId="{F97895CD-4F64-4CAC-B5BD-4DB4944F3D08}" dt="2023-02-10T20:11:59.362" v="892" actId="478"/>
          <ac:picMkLst>
            <pc:docMk/>
            <pc:sldMk cId="1597006777" sldId="286"/>
            <ac:picMk id="119" creationId="{9C428010-9214-6416-708D-C82B2E97CCEA}"/>
          </ac:picMkLst>
        </pc:picChg>
        <pc:picChg chg="mod">
          <ac:chgData name="Thiago Henrique Gomes Panini" userId="cc6a5c77081c362d" providerId="LiveId" clId="{F97895CD-4F64-4CAC-B5BD-4DB4944F3D08}" dt="2023-02-10T20:12:16.124" v="893" actId="1076"/>
          <ac:picMkLst>
            <pc:docMk/>
            <pc:sldMk cId="1597006777" sldId="286"/>
            <ac:picMk id="239" creationId="{9F33E18A-03B9-F014-6736-D8C3E3B78D8E}"/>
          </ac:picMkLst>
        </pc:picChg>
        <pc:picChg chg="mod">
          <ac:chgData name="Thiago Henrique Gomes Panini" userId="cc6a5c77081c362d" providerId="LiveId" clId="{F97895CD-4F64-4CAC-B5BD-4DB4944F3D08}" dt="2023-02-10T20:11:13.818" v="882" actId="1076"/>
          <ac:picMkLst>
            <pc:docMk/>
            <pc:sldMk cId="1597006777" sldId="286"/>
            <ac:picMk id="240" creationId="{39D1FC38-8079-EBDA-7D9E-9F571774330C}"/>
          </ac:picMkLst>
        </pc:picChg>
      </pc:sldChg>
    </pc:docChg>
  </pc:docChgLst>
  <pc:docChgLst>
    <pc:chgData name="Thiago Henrique Gomes Panini" userId="cc6a5c77081c362d" providerId="LiveId" clId="{25EB39FD-D3C7-4D5C-886A-778BA586C9E9}"/>
    <pc:docChg chg="undo custSel addSld delSld modSld modSection">
      <pc:chgData name="Thiago Henrique Gomes Panini" userId="cc6a5c77081c362d" providerId="LiveId" clId="{25EB39FD-D3C7-4D5C-886A-778BA586C9E9}" dt="2023-03-02T02:05:34.447" v="102" actId="164"/>
      <pc:docMkLst>
        <pc:docMk/>
      </pc:docMkLst>
      <pc:sldChg chg="addSp delSp modSp mod">
        <pc:chgData name="Thiago Henrique Gomes Panini" userId="cc6a5c77081c362d" providerId="LiveId" clId="{25EB39FD-D3C7-4D5C-886A-778BA586C9E9}" dt="2023-03-02T02:05:34.447" v="102" actId="164"/>
        <pc:sldMkLst>
          <pc:docMk/>
          <pc:sldMk cId="378657593" sldId="260"/>
        </pc:sldMkLst>
        <pc:spChg chg="mod">
          <ac:chgData name="Thiago Henrique Gomes Panini" userId="cc6a5c77081c362d" providerId="LiveId" clId="{25EB39FD-D3C7-4D5C-886A-778BA586C9E9}" dt="2023-02-22T22:21:30.417" v="7"/>
          <ac:spMkLst>
            <pc:docMk/>
            <pc:sldMk cId="378657593" sldId="260"/>
            <ac:spMk id="4" creationId="{5F1307EE-D776-4B09-9077-C7438346E64F}"/>
          </ac:spMkLst>
        </pc:spChg>
        <pc:spChg chg="mod topLvl">
          <ac:chgData name="Thiago Henrique Gomes Panini" userId="cc6a5c77081c362d" providerId="LiveId" clId="{25EB39FD-D3C7-4D5C-886A-778BA586C9E9}" dt="2023-03-02T02:05:34.447" v="102" actId="164"/>
          <ac:spMkLst>
            <pc:docMk/>
            <pc:sldMk cId="378657593" sldId="260"/>
            <ac:spMk id="5" creationId="{4D19DC38-82D4-EAEA-8398-BE92F166F8B6}"/>
          </ac:spMkLst>
        </pc:spChg>
        <pc:spChg chg="mod">
          <ac:chgData name="Thiago Henrique Gomes Panini" userId="cc6a5c77081c362d" providerId="LiveId" clId="{25EB39FD-D3C7-4D5C-886A-778BA586C9E9}" dt="2023-02-22T22:21:30.417" v="7"/>
          <ac:spMkLst>
            <pc:docMk/>
            <pc:sldMk cId="378657593" sldId="260"/>
            <ac:spMk id="5" creationId="{F661A324-BD94-C89D-BD50-FB3C8373972F}"/>
          </ac:spMkLst>
        </pc:spChg>
        <pc:spChg chg="mod topLvl">
          <ac:chgData name="Thiago Henrique Gomes Panini" userId="cc6a5c77081c362d" providerId="LiveId" clId="{25EB39FD-D3C7-4D5C-886A-778BA586C9E9}" dt="2023-03-02T02:05:34.447" v="102" actId="164"/>
          <ac:spMkLst>
            <pc:docMk/>
            <pc:sldMk cId="378657593" sldId="260"/>
            <ac:spMk id="6" creationId="{7E3E207C-0164-1B0D-0917-E6FEE2836C52}"/>
          </ac:spMkLst>
        </pc:spChg>
        <pc:spChg chg="mod">
          <ac:chgData name="Thiago Henrique Gomes Panini" userId="cc6a5c77081c362d" providerId="LiveId" clId="{25EB39FD-D3C7-4D5C-886A-778BA586C9E9}" dt="2023-02-22T22:21:30.417" v="7"/>
          <ac:spMkLst>
            <pc:docMk/>
            <pc:sldMk cId="378657593" sldId="260"/>
            <ac:spMk id="6" creationId="{852B5D70-CD34-F583-EFB4-146F8B5FF651}"/>
          </ac:spMkLst>
        </pc:spChg>
        <pc:spChg chg="mod">
          <ac:chgData name="Thiago Henrique Gomes Panini" userId="cc6a5c77081c362d" providerId="LiveId" clId="{25EB39FD-D3C7-4D5C-886A-778BA586C9E9}" dt="2023-02-22T22:21:30.417" v="7"/>
          <ac:spMkLst>
            <pc:docMk/>
            <pc:sldMk cId="378657593" sldId="260"/>
            <ac:spMk id="7" creationId="{AB4A9D46-A7AE-B374-3834-D5B5FC0E4EA3}"/>
          </ac:spMkLst>
        </pc:spChg>
        <pc:spChg chg="mod">
          <ac:chgData name="Thiago Henrique Gomes Panini" userId="cc6a5c77081c362d" providerId="LiveId" clId="{25EB39FD-D3C7-4D5C-886A-778BA586C9E9}" dt="2023-02-22T22:21:30.417" v="7"/>
          <ac:spMkLst>
            <pc:docMk/>
            <pc:sldMk cId="378657593" sldId="260"/>
            <ac:spMk id="8" creationId="{A7E0963E-1F7E-3607-FB61-189EDA758C4C}"/>
          </ac:spMkLst>
        </pc:spChg>
        <pc:spChg chg="mod topLvl">
          <ac:chgData name="Thiago Henrique Gomes Panini" userId="cc6a5c77081c362d" providerId="LiveId" clId="{25EB39FD-D3C7-4D5C-886A-778BA586C9E9}" dt="2023-03-02T02:05:34.447" v="102" actId="164"/>
          <ac:spMkLst>
            <pc:docMk/>
            <pc:sldMk cId="378657593" sldId="260"/>
            <ac:spMk id="9" creationId="{E631096A-6327-AE88-F8B4-C4F9851774AB}"/>
          </ac:spMkLst>
        </pc:spChg>
        <pc:spChg chg="mod">
          <ac:chgData name="Thiago Henrique Gomes Panini" userId="cc6a5c77081c362d" providerId="LiveId" clId="{25EB39FD-D3C7-4D5C-886A-778BA586C9E9}" dt="2023-02-22T22:21:30.417" v="7"/>
          <ac:spMkLst>
            <pc:docMk/>
            <pc:sldMk cId="378657593" sldId="260"/>
            <ac:spMk id="9" creationId="{F8C50A5F-1814-A061-019E-EC52488D4268}"/>
          </ac:spMkLst>
        </pc:spChg>
        <pc:spChg chg="mod topLvl">
          <ac:chgData name="Thiago Henrique Gomes Panini" userId="cc6a5c77081c362d" providerId="LiveId" clId="{25EB39FD-D3C7-4D5C-886A-778BA586C9E9}" dt="2023-03-02T02:05:34.447" v="102" actId="164"/>
          <ac:spMkLst>
            <pc:docMk/>
            <pc:sldMk cId="378657593" sldId="260"/>
            <ac:spMk id="10" creationId="{0512D326-40B3-AACB-3C6C-04EA6D79854E}"/>
          </ac:spMkLst>
        </pc:spChg>
        <pc:spChg chg="mod">
          <ac:chgData name="Thiago Henrique Gomes Panini" userId="cc6a5c77081c362d" providerId="LiveId" clId="{25EB39FD-D3C7-4D5C-886A-778BA586C9E9}" dt="2023-02-22T22:21:30.417" v="7"/>
          <ac:spMkLst>
            <pc:docMk/>
            <pc:sldMk cId="378657593" sldId="260"/>
            <ac:spMk id="10" creationId="{18F87E54-EBD1-AB98-B191-CD608F1E6629}"/>
          </ac:spMkLst>
        </pc:spChg>
        <pc:spChg chg="mod topLvl">
          <ac:chgData name="Thiago Henrique Gomes Panini" userId="cc6a5c77081c362d" providerId="LiveId" clId="{25EB39FD-D3C7-4D5C-886A-778BA586C9E9}" dt="2023-03-02T02:05:34.447" v="102" actId="164"/>
          <ac:spMkLst>
            <pc:docMk/>
            <pc:sldMk cId="378657593" sldId="260"/>
            <ac:spMk id="11" creationId="{100CC669-AA79-C874-C7DB-2ABDB109A209}"/>
          </ac:spMkLst>
        </pc:spChg>
        <pc:spChg chg="mod">
          <ac:chgData name="Thiago Henrique Gomes Panini" userId="cc6a5c77081c362d" providerId="LiveId" clId="{25EB39FD-D3C7-4D5C-886A-778BA586C9E9}" dt="2023-02-22T22:21:30.417" v="7"/>
          <ac:spMkLst>
            <pc:docMk/>
            <pc:sldMk cId="378657593" sldId="260"/>
            <ac:spMk id="11" creationId="{EDE61553-40C4-CCA6-4868-A8785B8278F9}"/>
          </ac:spMkLst>
        </pc:spChg>
        <pc:spChg chg="mod topLvl">
          <ac:chgData name="Thiago Henrique Gomes Panini" userId="cc6a5c77081c362d" providerId="LiveId" clId="{25EB39FD-D3C7-4D5C-886A-778BA586C9E9}" dt="2023-03-02T02:05:34.447" v="102" actId="164"/>
          <ac:spMkLst>
            <pc:docMk/>
            <pc:sldMk cId="378657593" sldId="260"/>
            <ac:spMk id="12" creationId="{50AC5467-FDEC-4873-CC3A-C523D567B9E9}"/>
          </ac:spMkLst>
        </pc:spChg>
        <pc:spChg chg="mod">
          <ac:chgData name="Thiago Henrique Gomes Panini" userId="cc6a5c77081c362d" providerId="LiveId" clId="{25EB39FD-D3C7-4D5C-886A-778BA586C9E9}" dt="2023-02-22T22:21:30.417" v="7"/>
          <ac:spMkLst>
            <pc:docMk/>
            <pc:sldMk cId="378657593" sldId="260"/>
            <ac:spMk id="12" creationId="{B2EFC485-90B1-19D7-5A38-CFEE4DD6E94A}"/>
          </ac:spMkLst>
        </pc:spChg>
        <pc:spChg chg="mod topLvl">
          <ac:chgData name="Thiago Henrique Gomes Panini" userId="cc6a5c77081c362d" providerId="LiveId" clId="{25EB39FD-D3C7-4D5C-886A-778BA586C9E9}" dt="2023-03-02T02:05:34.447" v="102" actId="164"/>
          <ac:spMkLst>
            <pc:docMk/>
            <pc:sldMk cId="378657593" sldId="260"/>
            <ac:spMk id="13" creationId="{4645E247-B4B3-C864-2BA9-63E67BF66C5A}"/>
          </ac:spMkLst>
        </pc:spChg>
        <pc:spChg chg="mod">
          <ac:chgData name="Thiago Henrique Gomes Panini" userId="cc6a5c77081c362d" providerId="LiveId" clId="{25EB39FD-D3C7-4D5C-886A-778BA586C9E9}" dt="2023-02-22T22:21:30.417" v="7"/>
          <ac:spMkLst>
            <pc:docMk/>
            <pc:sldMk cId="378657593" sldId="260"/>
            <ac:spMk id="13" creationId="{6A5324BB-E021-BA4D-3E4C-DDB6E0386A68}"/>
          </ac:spMkLst>
        </pc:spChg>
        <pc:spChg chg="mod">
          <ac:chgData name="Thiago Henrique Gomes Panini" userId="cc6a5c77081c362d" providerId="LiveId" clId="{25EB39FD-D3C7-4D5C-886A-778BA586C9E9}" dt="2023-02-22T22:21:30.417" v="7"/>
          <ac:spMkLst>
            <pc:docMk/>
            <pc:sldMk cId="378657593" sldId="260"/>
            <ac:spMk id="14" creationId="{27726962-DE04-4002-C2E1-B55A92FE76DB}"/>
          </ac:spMkLst>
        </pc:spChg>
        <pc:spChg chg="mod topLvl">
          <ac:chgData name="Thiago Henrique Gomes Panini" userId="cc6a5c77081c362d" providerId="LiveId" clId="{25EB39FD-D3C7-4D5C-886A-778BA586C9E9}" dt="2023-03-02T02:05:34.447" v="102" actId="164"/>
          <ac:spMkLst>
            <pc:docMk/>
            <pc:sldMk cId="378657593" sldId="260"/>
            <ac:spMk id="14" creationId="{52D2A19B-F736-2E55-0D6A-96E8C795CDA9}"/>
          </ac:spMkLst>
        </pc:spChg>
        <pc:spChg chg="mod">
          <ac:chgData name="Thiago Henrique Gomes Panini" userId="cc6a5c77081c362d" providerId="LiveId" clId="{25EB39FD-D3C7-4D5C-886A-778BA586C9E9}" dt="2023-02-22T22:21:30.417" v="7"/>
          <ac:spMkLst>
            <pc:docMk/>
            <pc:sldMk cId="378657593" sldId="260"/>
            <ac:spMk id="15" creationId="{508720C1-5A65-6015-4E67-37024E9EB955}"/>
          </ac:spMkLst>
        </pc:spChg>
        <pc:spChg chg="mod topLvl">
          <ac:chgData name="Thiago Henrique Gomes Panini" userId="cc6a5c77081c362d" providerId="LiveId" clId="{25EB39FD-D3C7-4D5C-886A-778BA586C9E9}" dt="2023-03-02T02:05:34.447" v="102" actId="164"/>
          <ac:spMkLst>
            <pc:docMk/>
            <pc:sldMk cId="378657593" sldId="260"/>
            <ac:spMk id="15" creationId="{B2275D33-B786-18B2-4B4B-464007637B19}"/>
          </ac:spMkLst>
        </pc:spChg>
        <pc:spChg chg="mod topLvl">
          <ac:chgData name="Thiago Henrique Gomes Panini" userId="cc6a5c77081c362d" providerId="LiveId" clId="{25EB39FD-D3C7-4D5C-886A-778BA586C9E9}" dt="2023-03-02T02:05:34.447" v="102" actId="164"/>
          <ac:spMkLst>
            <pc:docMk/>
            <pc:sldMk cId="378657593" sldId="260"/>
            <ac:spMk id="16" creationId="{1036FBA6-9554-E429-5907-54670A58E2D8}"/>
          </ac:spMkLst>
        </pc:spChg>
        <pc:spChg chg="mod">
          <ac:chgData name="Thiago Henrique Gomes Panini" userId="cc6a5c77081c362d" providerId="LiveId" clId="{25EB39FD-D3C7-4D5C-886A-778BA586C9E9}" dt="2023-02-22T22:21:30.417" v="7"/>
          <ac:spMkLst>
            <pc:docMk/>
            <pc:sldMk cId="378657593" sldId="260"/>
            <ac:spMk id="16" creationId="{D194B798-EB7B-0E0E-226D-B5FDA54C2E85}"/>
          </ac:spMkLst>
        </pc:spChg>
        <pc:spChg chg="mod">
          <ac:chgData name="Thiago Henrique Gomes Panini" userId="cc6a5c77081c362d" providerId="LiveId" clId="{25EB39FD-D3C7-4D5C-886A-778BA586C9E9}" dt="2023-02-22T22:21:30.417" v="7"/>
          <ac:spMkLst>
            <pc:docMk/>
            <pc:sldMk cId="378657593" sldId="260"/>
            <ac:spMk id="17" creationId="{2DCE81A3-4A1F-0518-C2E7-4C9115F33558}"/>
          </ac:spMkLst>
        </pc:spChg>
        <pc:spChg chg="mod topLvl">
          <ac:chgData name="Thiago Henrique Gomes Panini" userId="cc6a5c77081c362d" providerId="LiveId" clId="{25EB39FD-D3C7-4D5C-886A-778BA586C9E9}" dt="2023-03-02T02:05:34.447" v="102" actId="164"/>
          <ac:spMkLst>
            <pc:docMk/>
            <pc:sldMk cId="378657593" sldId="260"/>
            <ac:spMk id="17" creationId="{505F6855-232F-CE94-B5EA-35739B87FCA6}"/>
          </ac:spMkLst>
        </pc:spChg>
        <pc:spChg chg="mod">
          <ac:chgData name="Thiago Henrique Gomes Panini" userId="cc6a5c77081c362d" providerId="LiveId" clId="{25EB39FD-D3C7-4D5C-886A-778BA586C9E9}" dt="2023-02-22T22:21:30.417" v="7"/>
          <ac:spMkLst>
            <pc:docMk/>
            <pc:sldMk cId="378657593" sldId="260"/>
            <ac:spMk id="18" creationId="{6101EE1D-1901-A62F-5B13-168D9AB76AEA}"/>
          </ac:spMkLst>
        </pc:spChg>
        <pc:spChg chg="mod topLvl">
          <ac:chgData name="Thiago Henrique Gomes Panini" userId="cc6a5c77081c362d" providerId="LiveId" clId="{25EB39FD-D3C7-4D5C-886A-778BA586C9E9}" dt="2023-03-02T02:05:34.447" v="102" actId="164"/>
          <ac:spMkLst>
            <pc:docMk/>
            <pc:sldMk cId="378657593" sldId="260"/>
            <ac:spMk id="18" creationId="{FD8EC1EA-66E2-33F7-20A8-657304AE3E90}"/>
          </ac:spMkLst>
        </pc:spChg>
        <pc:spChg chg="mod topLvl">
          <ac:chgData name="Thiago Henrique Gomes Panini" userId="cc6a5c77081c362d" providerId="LiveId" clId="{25EB39FD-D3C7-4D5C-886A-778BA586C9E9}" dt="2023-03-02T02:05:34.447" v="102" actId="164"/>
          <ac:spMkLst>
            <pc:docMk/>
            <pc:sldMk cId="378657593" sldId="260"/>
            <ac:spMk id="19" creationId="{636D5132-6CA0-62DF-EC34-E74A1446E8C8}"/>
          </ac:spMkLst>
        </pc:spChg>
        <pc:spChg chg="mod">
          <ac:chgData name="Thiago Henrique Gomes Panini" userId="cc6a5c77081c362d" providerId="LiveId" clId="{25EB39FD-D3C7-4D5C-886A-778BA586C9E9}" dt="2023-02-22T22:21:30.417" v="7"/>
          <ac:spMkLst>
            <pc:docMk/>
            <pc:sldMk cId="378657593" sldId="260"/>
            <ac:spMk id="19" creationId="{8C6F2755-21E3-D564-E2D4-7330E6BE3E67}"/>
          </ac:spMkLst>
        </pc:spChg>
        <pc:spChg chg="mod">
          <ac:chgData name="Thiago Henrique Gomes Panini" userId="cc6a5c77081c362d" providerId="LiveId" clId="{25EB39FD-D3C7-4D5C-886A-778BA586C9E9}" dt="2023-02-22T22:21:30.417" v="7"/>
          <ac:spMkLst>
            <pc:docMk/>
            <pc:sldMk cId="378657593" sldId="260"/>
            <ac:spMk id="20" creationId="{AE6A74EE-2D80-6BC5-1B17-5182C434B089}"/>
          </ac:spMkLst>
        </pc:spChg>
        <pc:spChg chg="mod topLvl">
          <ac:chgData name="Thiago Henrique Gomes Panini" userId="cc6a5c77081c362d" providerId="LiveId" clId="{25EB39FD-D3C7-4D5C-886A-778BA586C9E9}" dt="2023-03-02T02:05:34.447" v="102" actId="164"/>
          <ac:spMkLst>
            <pc:docMk/>
            <pc:sldMk cId="378657593" sldId="260"/>
            <ac:spMk id="20" creationId="{BD92B93F-4341-3258-B67E-3790A6EE1525}"/>
          </ac:spMkLst>
        </pc:spChg>
        <pc:spChg chg="mod">
          <ac:chgData name="Thiago Henrique Gomes Panini" userId="cc6a5c77081c362d" providerId="LiveId" clId="{25EB39FD-D3C7-4D5C-886A-778BA586C9E9}" dt="2023-02-22T22:21:30.417" v="7"/>
          <ac:spMkLst>
            <pc:docMk/>
            <pc:sldMk cId="378657593" sldId="260"/>
            <ac:spMk id="21" creationId="{4796348A-00F2-1EF3-656F-8C242C42F195}"/>
          </ac:spMkLst>
        </pc:spChg>
        <pc:spChg chg="mod topLvl">
          <ac:chgData name="Thiago Henrique Gomes Panini" userId="cc6a5c77081c362d" providerId="LiveId" clId="{25EB39FD-D3C7-4D5C-886A-778BA586C9E9}" dt="2023-03-02T02:05:34.447" v="102" actId="164"/>
          <ac:spMkLst>
            <pc:docMk/>
            <pc:sldMk cId="378657593" sldId="260"/>
            <ac:spMk id="21" creationId="{79BE6503-F5A9-98A0-F54B-3E58A01F94E2}"/>
          </ac:spMkLst>
        </pc:spChg>
        <pc:spChg chg="mod">
          <ac:chgData name="Thiago Henrique Gomes Panini" userId="cc6a5c77081c362d" providerId="LiveId" clId="{25EB39FD-D3C7-4D5C-886A-778BA586C9E9}" dt="2023-02-22T22:21:30.417" v="7"/>
          <ac:spMkLst>
            <pc:docMk/>
            <pc:sldMk cId="378657593" sldId="260"/>
            <ac:spMk id="22" creationId="{AAFCD667-EAE1-9DC3-9957-7C6875BD6771}"/>
          </ac:spMkLst>
        </pc:spChg>
        <pc:spChg chg="mod topLvl">
          <ac:chgData name="Thiago Henrique Gomes Panini" userId="cc6a5c77081c362d" providerId="LiveId" clId="{25EB39FD-D3C7-4D5C-886A-778BA586C9E9}" dt="2023-03-02T02:05:34.447" v="102" actId="164"/>
          <ac:spMkLst>
            <pc:docMk/>
            <pc:sldMk cId="378657593" sldId="260"/>
            <ac:spMk id="22" creationId="{BBC79A1A-3519-84F7-7AFC-6F6D3207347A}"/>
          </ac:spMkLst>
        </pc:spChg>
        <pc:spChg chg="mod topLvl">
          <ac:chgData name="Thiago Henrique Gomes Panini" userId="cc6a5c77081c362d" providerId="LiveId" clId="{25EB39FD-D3C7-4D5C-886A-778BA586C9E9}" dt="2023-03-02T02:05:34.447" v="102" actId="164"/>
          <ac:spMkLst>
            <pc:docMk/>
            <pc:sldMk cId="378657593" sldId="260"/>
            <ac:spMk id="23" creationId="{1DA9D65A-73A2-D41A-3337-105439C7978A}"/>
          </ac:spMkLst>
        </pc:spChg>
        <pc:spChg chg="mod">
          <ac:chgData name="Thiago Henrique Gomes Panini" userId="cc6a5c77081c362d" providerId="LiveId" clId="{25EB39FD-D3C7-4D5C-886A-778BA586C9E9}" dt="2023-02-22T22:21:30.417" v="7"/>
          <ac:spMkLst>
            <pc:docMk/>
            <pc:sldMk cId="378657593" sldId="260"/>
            <ac:spMk id="23" creationId="{83AFF502-006A-FCE6-D897-0024999F261D}"/>
          </ac:spMkLst>
        </pc:spChg>
        <pc:spChg chg="mod topLvl">
          <ac:chgData name="Thiago Henrique Gomes Panini" userId="cc6a5c77081c362d" providerId="LiveId" clId="{25EB39FD-D3C7-4D5C-886A-778BA586C9E9}" dt="2023-03-02T02:05:34.447" v="102" actId="164"/>
          <ac:spMkLst>
            <pc:docMk/>
            <pc:sldMk cId="378657593" sldId="260"/>
            <ac:spMk id="24" creationId="{734295D4-080D-EEC9-05EF-D78567D12FFD}"/>
          </ac:spMkLst>
        </pc:spChg>
        <pc:spChg chg="mod">
          <ac:chgData name="Thiago Henrique Gomes Panini" userId="cc6a5c77081c362d" providerId="LiveId" clId="{25EB39FD-D3C7-4D5C-886A-778BA586C9E9}" dt="2023-02-22T22:21:30.417" v="7"/>
          <ac:spMkLst>
            <pc:docMk/>
            <pc:sldMk cId="378657593" sldId="260"/>
            <ac:spMk id="24" creationId="{BCC558C7-55F5-04D4-7D10-C7A72E4817CA}"/>
          </ac:spMkLst>
        </pc:spChg>
        <pc:spChg chg="mod topLvl">
          <ac:chgData name="Thiago Henrique Gomes Panini" userId="cc6a5c77081c362d" providerId="LiveId" clId="{25EB39FD-D3C7-4D5C-886A-778BA586C9E9}" dt="2023-03-02T02:05:34.447" v="102" actId="164"/>
          <ac:spMkLst>
            <pc:docMk/>
            <pc:sldMk cId="378657593" sldId="260"/>
            <ac:spMk id="25" creationId="{C5793E08-152D-7EC9-63FB-832DE31C133B}"/>
          </ac:spMkLst>
        </pc:spChg>
        <pc:spChg chg="mod topLvl">
          <ac:chgData name="Thiago Henrique Gomes Panini" userId="cc6a5c77081c362d" providerId="LiveId" clId="{25EB39FD-D3C7-4D5C-886A-778BA586C9E9}" dt="2023-03-02T02:05:34.447" v="102" actId="164"/>
          <ac:spMkLst>
            <pc:docMk/>
            <pc:sldMk cId="378657593" sldId="260"/>
            <ac:spMk id="26" creationId="{A9018952-33E3-3E02-557C-7F9573C8B21B}"/>
          </ac:spMkLst>
        </pc:spChg>
        <pc:spChg chg="mod">
          <ac:chgData name="Thiago Henrique Gomes Panini" userId="cc6a5c77081c362d" providerId="LiveId" clId="{25EB39FD-D3C7-4D5C-886A-778BA586C9E9}" dt="2023-02-22T22:21:30.417" v="7"/>
          <ac:spMkLst>
            <pc:docMk/>
            <pc:sldMk cId="378657593" sldId="260"/>
            <ac:spMk id="26" creationId="{E3A798BD-E595-8434-131E-2900267A6280}"/>
          </ac:spMkLst>
        </pc:spChg>
        <pc:spChg chg="mod topLvl">
          <ac:chgData name="Thiago Henrique Gomes Panini" userId="cc6a5c77081c362d" providerId="LiveId" clId="{25EB39FD-D3C7-4D5C-886A-778BA586C9E9}" dt="2023-03-02T02:05:34.447" v="102" actId="164"/>
          <ac:spMkLst>
            <pc:docMk/>
            <pc:sldMk cId="378657593" sldId="260"/>
            <ac:spMk id="27" creationId="{4BCB8935-ABFF-88B6-C6AD-9CFD2F130597}"/>
          </ac:spMkLst>
        </pc:spChg>
        <pc:spChg chg="mod">
          <ac:chgData name="Thiago Henrique Gomes Panini" userId="cc6a5c77081c362d" providerId="LiveId" clId="{25EB39FD-D3C7-4D5C-886A-778BA586C9E9}" dt="2023-02-22T22:21:30.417" v="7"/>
          <ac:spMkLst>
            <pc:docMk/>
            <pc:sldMk cId="378657593" sldId="260"/>
            <ac:spMk id="27" creationId="{4DDC0303-A5EF-5FFB-0BDA-24A03EE6EC27}"/>
          </ac:spMkLst>
        </pc:spChg>
        <pc:spChg chg="mod topLvl">
          <ac:chgData name="Thiago Henrique Gomes Panini" userId="cc6a5c77081c362d" providerId="LiveId" clId="{25EB39FD-D3C7-4D5C-886A-778BA586C9E9}" dt="2023-03-02T02:05:34.447" v="102" actId="164"/>
          <ac:spMkLst>
            <pc:docMk/>
            <pc:sldMk cId="378657593" sldId="260"/>
            <ac:spMk id="28" creationId="{072130D5-1BBD-18CA-46AC-F46C51B3F52A}"/>
          </ac:spMkLst>
        </pc:spChg>
        <pc:spChg chg="mod">
          <ac:chgData name="Thiago Henrique Gomes Panini" userId="cc6a5c77081c362d" providerId="LiveId" clId="{25EB39FD-D3C7-4D5C-886A-778BA586C9E9}" dt="2023-02-22T22:21:30.417" v="7"/>
          <ac:spMkLst>
            <pc:docMk/>
            <pc:sldMk cId="378657593" sldId="260"/>
            <ac:spMk id="28" creationId="{1D8785AB-6DDB-13CB-51D3-2A967E3859D4}"/>
          </ac:spMkLst>
        </pc:spChg>
        <pc:spChg chg="mod topLvl">
          <ac:chgData name="Thiago Henrique Gomes Panini" userId="cc6a5c77081c362d" providerId="LiveId" clId="{25EB39FD-D3C7-4D5C-886A-778BA586C9E9}" dt="2023-03-02T02:05:34.447" v="102" actId="164"/>
          <ac:spMkLst>
            <pc:docMk/>
            <pc:sldMk cId="378657593" sldId="260"/>
            <ac:spMk id="29" creationId="{0556575B-EA73-553A-23D0-53A3B5A14F00}"/>
          </ac:spMkLst>
        </pc:spChg>
        <pc:spChg chg="mod">
          <ac:chgData name="Thiago Henrique Gomes Panini" userId="cc6a5c77081c362d" providerId="LiveId" clId="{25EB39FD-D3C7-4D5C-886A-778BA586C9E9}" dt="2023-02-22T22:21:30.417" v="7"/>
          <ac:spMkLst>
            <pc:docMk/>
            <pc:sldMk cId="378657593" sldId="260"/>
            <ac:spMk id="29" creationId="{287F7B40-7705-8AEE-8F62-82FB29B69B8D}"/>
          </ac:spMkLst>
        </pc:spChg>
        <pc:spChg chg="mod">
          <ac:chgData name="Thiago Henrique Gomes Panini" userId="cc6a5c77081c362d" providerId="LiveId" clId="{25EB39FD-D3C7-4D5C-886A-778BA586C9E9}" dt="2023-02-22T22:21:30.417" v="7"/>
          <ac:spMkLst>
            <pc:docMk/>
            <pc:sldMk cId="378657593" sldId="260"/>
            <ac:spMk id="30" creationId="{0AD122EE-3C67-423C-EA81-8B38A3B42CC2}"/>
          </ac:spMkLst>
        </pc:spChg>
        <pc:spChg chg="mod">
          <ac:chgData name="Thiago Henrique Gomes Panini" userId="cc6a5c77081c362d" providerId="LiveId" clId="{25EB39FD-D3C7-4D5C-886A-778BA586C9E9}" dt="2023-03-02T02:05:14.232" v="98" actId="165"/>
          <ac:spMkLst>
            <pc:docMk/>
            <pc:sldMk cId="378657593" sldId="260"/>
            <ac:spMk id="31" creationId="{09172F98-20A9-2BAF-F353-8815B672CAF3}"/>
          </ac:spMkLst>
        </pc:spChg>
        <pc:spChg chg="mod">
          <ac:chgData name="Thiago Henrique Gomes Panini" userId="cc6a5c77081c362d" providerId="LiveId" clId="{25EB39FD-D3C7-4D5C-886A-778BA586C9E9}" dt="2023-02-22T22:21:30.417" v="7"/>
          <ac:spMkLst>
            <pc:docMk/>
            <pc:sldMk cId="378657593" sldId="260"/>
            <ac:spMk id="31" creationId="{28DEEF20-4DF2-51C7-D84F-66967E72FFA0}"/>
          </ac:spMkLst>
        </pc:spChg>
        <pc:spChg chg="mod">
          <ac:chgData name="Thiago Henrique Gomes Panini" userId="cc6a5c77081c362d" providerId="LiveId" clId="{25EB39FD-D3C7-4D5C-886A-778BA586C9E9}" dt="2023-03-02T02:05:14.232" v="98" actId="165"/>
          <ac:spMkLst>
            <pc:docMk/>
            <pc:sldMk cId="378657593" sldId="260"/>
            <ac:spMk id="32" creationId="{620E0328-9D3A-5AE4-76C8-4460DCBD4C0A}"/>
          </ac:spMkLst>
        </pc:spChg>
        <pc:spChg chg="mod">
          <ac:chgData name="Thiago Henrique Gomes Panini" userId="cc6a5c77081c362d" providerId="LiveId" clId="{25EB39FD-D3C7-4D5C-886A-778BA586C9E9}" dt="2023-02-22T22:21:30.417" v="7"/>
          <ac:spMkLst>
            <pc:docMk/>
            <pc:sldMk cId="378657593" sldId="260"/>
            <ac:spMk id="32" creationId="{C03FE6A0-136F-D95F-1881-FBCA83B5CB4E}"/>
          </ac:spMkLst>
        </pc:spChg>
        <pc:spChg chg="mod">
          <ac:chgData name="Thiago Henrique Gomes Panini" userId="cc6a5c77081c362d" providerId="LiveId" clId="{25EB39FD-D3C7-4D5C-886A-778BA586C9E9}" dt="2023-02-22T22:21:30.417" v="7"/>
          <ac:spMkLst>
            <pc:docMk/>
            <pc:sldMk cId="378657593" sldId="260"/>
            <ac:spMk id="33" creationId="{6CDA6DBB-BA1D-F1B0-36A2-D27B9B90EF7B}"/>
          </ac:spMkLst>
        </pc:spChg>
        <pc:spChg chg="mod">
          <ac:chgData name="Thiago Henrique Gomes Panini" userId="cc6a5c77081c362d" providerId="LiveId" clId="{25EB39FD-D3C7-4D5C-886A-778BA586C9E9}" dt="2023-03-02T02:05:14.232" v="98" actId="165"/>
          <ac:spMkLst>
            <pc:docMk/>
            <pc:sldMk cId="378657593" sldId="260"/>
            <ac:spMk id="33" creationId="{C5F13F42-A1D5-65A2-1E64-E8B0DCE113C9}"/>
          </ac:spMkLst>
        </pc:spChg>
        <pc:spChg chg="mod">
          <ac:chgData name="Thiago Henrique Gomes Panini" userId="cc6a5c77081c362d" providerId="LiveId" clId="{25EB39FD-D3C7-4D5C-886A-778BA586C9E9}" dt="2023-02-22T22:21:30.417" v="7"/>
          <ac:spMkLst>
            <pc:docMk/>
            <pc:sldMk cId="378657593" sldId="260"/>
            <ac:spMk id="34" creationId="{36571F1A-2D94-9F69-CF79-5EFF654A2C06}"/>
          </ac:spMkLst>
        </pc:spChg>
        <pc:spChg chg="mod">
          <ac:chgData name="Thiago Henrique Gomes Panini" userId="cc6a5c77081c362d" providerId="LiveId" clId="{25EB39FD-D3C7-4D5C-886A-778BA586C9E9}" dt="2023-03-02T02:05:14.232" v="98" actId="165"/>
          <ac:spMkLst>
            <pc:docMk/>
            <pc:sldMk cId="378657593" sldId="260"/>
            <ac:spMk id="34" creationId="{B09DE4B9-6393-BDC5-598A-E3AFC4139BC0}"/>
          </ac:spMkLst>
        </pc:spChg>
        <pc:spChg chg="mod">
          <ac:chgData name="Thiago Henrique Gomes Panini" userId="cc6a5c77081c362d" providerId="LiveId" clId="{25EB39FD-D3C7-4D5C-886A-778BA586C9E9}" dt="2023-03-02T02:05:14.232" v="98" actId="165"/>
          <ac:spMkLst>
            <pc:docMk/>
            <pc:sldMk cId="378657593" sldId="260"/>
            <ac:spMk id="35" creationId="{627D9FDD-4875-E6A9-54E8-BE72EF679F02}"/>
          </ac:spMkLst>
        </pc:spChg>
        <pc:spChg chg="mod">
          <ac:chgData name="Thiago Henrique Gomes Panini" userId="cc6a5c77081c362d" providerId="LiveId" clId="{25EB39FD-D3C7-4D5C-886A-778BA586C9E9}" dt="2023-03-02T02:05:14.232" v="98" actId="165"/>
          <ac:spMkLst>
            <pc:docMk/>
            <pc:sldMk cId="378657593" sldId="260"/>
            <ac:spMk id="36" creationId="{703BAF66-6D3D-AE25-6C4F-6EF2DEC9AC42}"/>
          </ac:spMkLst>
        </pc:spChg>
        <pc:spChg chg="mod">
          <ac:chgData name="Thiago Henrique Gomes Panini" userId="cc6a5c77081c362d" providerId="LiveId" clId="{25EB39FD-D3C7-4D5C-886A-778BA586C9E9}" dt="2023-03-02T02:05:14.232" v="98" actId="165"/>
          <ac:spMkLst>
            <pc:docMk/>
            <pc:sldMk cId="378657593" sldId="260"/>
            <ac:spMk id="37" creationId="{091AC69F-AA2D-842E-F506-939C12BD5DC3}"/>
          </ac:spMkLst>
        </pc:spChg>
        <pc:spChg chg="mod">
          <ac:chgData name="Thiago Henrique Gomes Panini" userId="cc6a5c77081c362d" providerId="LiveId" clId="{25EB39FD-D3C7-4D5C-886A-778BA586C9E9}" dt="2023-02-22T22:21:36.159" v="11"/>
          <ac:spMkLst>
            <pc:docMk/>
            <pc:sldMk cId="378657593" sldId="260"/>
            <ac:spMk id="37" creationId="{DEBEDFCA-517D-64E6-85C4-5503BD0B78D7}"/>
          </ac:spMkLst>
        </pc:spChg>
        <pc:spChg chg="mod">
          <ac:chgData name="Thiago Henrique Gomes Panini" userId="cc6a5c77081c362d" providerId="LiveId" clId="{25EB39FD-D3C7-4D5C-886A-778BA586C9E9}" dt="2023-03-02T02:05:14.232" v="98" actId="165"/>
          <ac:spMkLst>
            <pc:docMk/>
            <pc:sldMk cId="378657593" sldId="260"/>
            <ac:spMk id="38" creationId="{B48DBC04-2F7D-9244-5654-5313AAEF4A61}"/>
          </ac:spMkLst>
        </pc:spChg>
        <pc:spChg chg="mod">
          <ac:chgData name="Thiago Henrique Gomes Panini" userId="cc6a5c77081c362d" providerId="LiveId" clId="{25EB39FD-D3C7-4D5C-886A-778BA586C9E9}" dt="2023-02-22T22:21:36.159" v="11"/>
          <ac:spMkLst>
            <pc:docMk/>
            <pc:sldMk cId="378657593" sldId="260"/>
            <ac:spMk id="38" creationId="{EE694250-CA85-F828-D361-61A2C3FC8904}"/>
          </ac:spMkLst>
        </pc:spChg>
        <pc:spChg chg="mod">
          <ac:chgData name="Thiago Henrique Gomes Panini" userId="cc6a5c77081c362d" providerId="LiveId" clId="{25EB39FD-D3C7-4D5C-886A-778BA586C9E9}" dt="2023-03-02T02:05:14.232" v="98" actId="165"/>
          <ac:spMkLst>
            <pc:docMk/>
            <pc:sldMk cId="378657593" sldId="260"/>
            <ac:spMk id="39" creationId="{0B2FF0C2-1188-11F5-8FF3-5520A7AEB876}"/>
          </ac:spMkLst>
        </pc:spChg>
        <pc:spChg chg="mod">
          <ac:chgData name="Thiago Henrique Gomes Panini" userId="cc6a5c77081c362d" providerId="LiveId" clId="{25EB39FD-D3C7-4D5C-886A-778BA586C9E9}" dt="2023-02-22T22:21:36.159" v="11"/>
          <ac:spMkLst>
            <pc:docMk/>
            <pc:sldMk cId="378657593" sldId="260"/>
            <ac:spMk id="39" creationId="{8D9B444F-175E-E043-3E7A-3B6910C798FD}"/>
          </ac:spMkLst>
        </pc:spChg>
        <pc:spChg chg="mod">
          <ac:chgData name="Thiago Henrique Gomes Panini" userId="cc6a5c77081c362d" providerId="LiveId" clId="{25EB39FD-D3C7-4D5C-886A-778BA586C9E9}" dt="2023-02-22T22:21:36.159" v="11"/>
          <ac:spMkLst>
            <pc:docMk/>
            <pc:sldMk cId="378657593" sldId="260"/>
            <ac:spMk id="40" creationId="{AB9F557D-A479-6312-922E-E196CC2B7B73}"/>
          </ac:spMkLst>
        </pc:spChg>
        <pc:spChg chg="mod">
          <ac:chgData name="Thiago Henrique Gomes Panini" userId="cc6a5c77081c362d" providerId="LiveId" clId="{25EB39FD-D3C7-4D5C-886A-778BA586C9E9}" dt="2023-02-22T22:21:36.159" v="11"/>
          <ac:spMkLst>
            <pc:docMk/>
            <pc:sldMk cId="378657593" sldId="260"/>
            <ac:spMk id="41" creationId="{348AE45F-860D-879E-B0BF-BCB1FFA109E1}"/>
          </ac:spMkLst>
        </pc:spChg>
        <pc:spChg chg="mod">
          <ac:chgData name="Thiago Henrique Gomes Panini" userId="cc6a5c77081c362d" providerId="LiveId" clId="{25EB39FD-D3C7-4D5C-886A-778BA586C9E9}" dt="2023-02-22T22:21:36.159" v="11"/>
          <ac:spMkLst>
            <pc:docMk/>
            <pc:sldMk cId="378657593" sldId="260"/>
            <ac:spMk id="42" creationId="{F9EFB756-EDC9-312B-0B91-1D41E0E138D9}"/>
          </ac:spMkLst>
        </pc:spChg>
        <pc:spChg chg="mod">
          <ac:chgData name="Thiago Henrique Gomes Panini" userId="cc6a5c77081c362d" providerId="LiveId" clId="{25EB39FD-D3C7-4D5C-886A-778BA586C9E9}" dt="2023-02-22T22:21:36.159" v="11"/>
          <ac:spMkLst>
            <pc:docMk/>
            <pc:sldMk cId="378657593" sldId="260"/>
            <ac:spMk id="43" creationId="{45817696-79AC-81F5-8E70-4C305AD874B2}"/>
          </ac:spMkLst>
        </pc:spChg>
        <pc:spChg chg="mod">
          <ac:chgData name="Thiago Henrique Gomes Panini" userId="cc6a5c77081c362d" providerId="LiveId" clId="{25EB39FD-D3C7-4D5C-886A-778BA586C9E9}" dt="2023-02-22T22:21:36.159" v="11"/>
          <ac:spMkLst>
            <pc:docMk/>
            <pc:sldMk cId="378657593" sldId="260"/>
            <ac:spMk id="44" creationId="{682A0F79-942E-ABD3-A565-C487917F4D2C}"/>
          </ac:spMkLst>
        </pc:spChg>
        <pc:spChg chg="mod">
          <ac:chgData name="Thiago Henrique Gomes Panini" userId="cc6a5c77081c362d" providerId="LiveId" clId="{25EB39FD-D3C7-4D5C-886A-778BA586C9E9}" dt="2023-02-22T22:21:36.159" v="11"/>
          <ac:spMkLst>
            <pc:docMk/>
            <pc:sldMk cId="378657593" sldId="260"/>
            <ac:spMk id="45" creationId="{887CBFC9-5EC8-EF94-95B0-7348887F0581}"/>
          </ac:spMkLst>
        </pc:spChg>
        <pc:spChg chg="mod">
          <ac:chgData name="Thiago Henrique Gomes Panini" userId="cc6a5c77081c362d" providerId="LiveId" clId="{25EB39FD-D3C7-4D5C-886A-778BA586C9E9}" dt="2023-02-22T22:21:36.159" v="11"/>
          <ac:spMkLst>
            <pc:docMk/>
            <pc:sldMk cId="378657593" sldId="260"/>
            <ac:spMk id="46" creationId="{C0F31545-E341-2C90-5C35-7AA17A405F8E}"/>
          </ac:spMkLst>
        </pc:spChg>
        <pc:spChg chg="mod">
          <ac:chgData name="Thiago Henrique Gomes Panini" userId="cc6a5c77081c362d" providerId="LiveId" clId="{25EB39FD-D3C7-4D5C-886A-778BA586C9E9}" dt="2023-02-22T22:21:36.159" v="11"/>
          <ac:spMkLst>
            <pc:docMk/>
            <pc:sldMk cId="378657593" sldId="260"/>
            <ac:spMk id="47" creationId="{B33D042B-A3DD-DDD5-A954-14E9E794CC90}"/>
          </ac:spMkLst>
        </pc:spChg>
        <pc:spChg chg="mod">
          <ac:chgData name="Thiago Henrique Gomes Panini" userId="cc6a5c77081c362d" providerId="LiveId" clId="{25EB39FD-D3C7-4D5C-886A-778BA586C9E9}" dt="2023-02-22T22:21:36.159" v="11"/>
          <ac:spMkLst>
            <pc:docMk/>
            <pc:sldMk cId="378657593" sldId="260"/>
            <ac:spMk id="48" creationId="{64B0C644-B8D5-C06D-FF3A-141671359185}"/>
          </ac:spMkLst>
        </pc:spChg>
        <pc:spChg chg="mod">
          <ac:chgData name="Thiago Henrique Gomes Panini" userId="cc6a5c77081c362d" providerId="LiveId" clId="{25EB39FD-D3C7-4D5C-886A-778BA586C9E9}" dt="2023-02-22T22:21:36.159" v="11"/>
          <ac:spMkLst>
            <pc:docMk/>
            <pc:sldMk cId="378657593" sldId="260"/>
            <ac:spMk id="49" creationId="{AFEEB03A-BA45-00AF-08CC-7AA822F79E11}"/>
          </ac:spMkLst>
        </pc:spChg>
        <pc:spChg chg="mod">
          <ac:chgData name="Thiago Henrique Gomes Panini" userId="cc6a5c77081c362d" providerId="LiveId" clId="{25EB39FD-D3C7-4D5C-886A-778BA586C9E9}" dt="2023-02-22T22:21:36.159" v="11"/>
          <ac:spMkLst>
            <pc:docMk/>
            <pc:sldMk cId="378657593" sldId="260"/>
            <ac:spMk id="50" creationId="{F2F2B6FF-3295-8180-C31F-B588EE67BCC5}"/>
          </ac:spMkLst>
        </pc:spChg>
        <pc:spChg chg="mod">
          <ac:chgData name="Thiago Henrique Gomes Panini" userId="cc6a5c77081c362d" providerId="LiveId" clId="{25EB39FD-D3C7-4D5C-886A-778BA586C9E9}" dt="2023-02-22T22:21:36.159" v="11"/>
          <ac:spMkLst>
            <pc:docMk/>
            <pc:sldMk cId="378657593" sldId="260"/>
            <ac:spMk id="51" creationId="{323ADBD9-67EB-63C6-16D0-D86E07FD71D7}"/>
          </ac:spMkLst>
        </pc:spChg>
        <pc:spChg chg="mod">
          <ac:chgData name="Thiago Henrique Gomes Panini" userId="cc6a5c77081c362d" providerId="LiveId" clId="{25EB39FD-D3C7-4D5C-886A-778BA586C9E9}" dt="2023-02-22T22:21:36.159" v="11"/>
          <ac:spMkLst>
            <pc:docMk/>
            <pc:sldMk cId="378657593" sldId="260"/>
            <ac:spMk id="52" creationId="{3865F7B7-5650-6B23-BD65-CCB05A89E9DC}"/>
          </ac:spMkLst>
        </pc:spChg>
        <pc:spChg chg="mod">
          <ac:chgData name="Thiago Henrique Gomes Panini" userId="cc6a5c77081c362d" providerId="LiveId" clId="{25EB39FD-D3C7-4D5C-886A-778BA586C9E9}" dt="2023-02-22T22:21:36.159" v="11"/>
          <ac:spMkLst>
            <pc:docMk/>
            <pc:sldMk cId="378657593" sldId="260"/>
            <ac:spMk id="53" creationId="{4FFC29E7-B25C-7ACE-D2F2-B3E9F0B9D230}"/>
          </ac:spMkLst>
        </pc:spChg>
        <pc:spChg chg="mod">
          <ac:chgData name="Thiago Henrique Gomes Panini" userId="cc6a5c77081c362d" providerId="LiveId" clId="{25EB39FD-D3C7-4D5C-886A-778BA586C9E9}" dt="2023-02-22T22:21:36.159" v="11"/>
          <ac:spMkLst>
            <pc:docMk/>
            <pc:sldMk cId="378657593" sldId="260"/>
            <ac:spMk id="54" creationId="{56A9D486-C720-9690-CEDE-25CBFCE70250}"/>
          </ac:spMkLst>
        </pc:spChg>
        <pc:spChg chg="mod">
          <ac:chgData name="Thiago Henrique Gomes Panini" userId="cc6a5c77081c362d" providerId="LiveId" clId="{25EB39FD-D3C7-4D5C-886A-778BA586C9E9}" dt="2023-02-22T22:21:36.159" v="11"/>
          <ac:spMkLst>
            <pc:docMk/>
            <pc:sldMk cId="378657593" sldId="260"/>
            <ac:spMk id="55" creationId="{6751CB90-1D9C-D394-0819-3DF3BD417156}"/>
          </ac:spMkLst>
        </pc:spChg>
        <pc:spChg chg="mod">
          <ac:chgData name="Thiago Henrique Gomes Panini" userId="cc6a5c77081c362d" providerId="LiveId" clId="{25EB39FD-D3C7-4D5C-886A-778BA586C9E9}" dt="2023-02-22T22:21:36.159" v="11"/>
          <ac:spMkLst>
            <pc:docMk/>
            <pc:sldMk cId="378657593" sldId="260"/>
            <ac:spMk id="56" creationId="{D3D44115-A31A-D1E6-2D17-0BB3B9CA5013}"/>
          </ac:spMkLst>
        </pc:spChg>
        <pc:spChg chg="mod">
          <ac:chgData name="Thiago Henrique Gomes Panini" userId="cc6a5c77081c362d" providerId="LiveId" clId="{25EB39FD-D3C7-4D5C-886A-778BA586C9E9}" dt="2023-02-22T22:21:36.159" v="11"/>
          <ac:spMkLst>
            <pc:docMk/>
            <pc:sldMk cId="378657593" sldId="260"/>
            <ac:spMk id="57" creationId="{B83CAA2B-3035-2180-DA35-0A6D4A335130}"/>
          </ac:spMkLst>
        </pc:spChg>
        <pc:spChg chg="mod">
          <ac:chgData name="Thiago Henrique Gomes Panini" userId="cc6a5c77081c362d" providerId="LiveId" clId="{25EB39FD-D3C7-4D5C-886A-778BA586C9E9}" dt="2023-02-22T22:21:36.159" v="11"/>
          <ac:spMkLst>
            <pc:docMk/>
            <pc:sldMk cId="378657593" sldId="260"/>
            <ac:spMk id="59" creationId="{54A23CAE-1496-F23F-F107-CD1B88999D3E}"/>
          </ac:spMkLst>
        </pc:spChg>
        <pc:spChg chg="mod">
          <ac:chgData name="Thiago Henrique Gomes Panini" userId="cc6a5c77081c362d" providerId="LiveId" clId="{25EB39FD-D3C7-4D5C-886A-778BA586C9E9}" dt="2023-02-22T22:21:36.159" v="11"/>
          <ac:spMkLst>
            <pc:docMk/>
            <pc:sldMk cId="378657593" sldId="260"/>
            <ac:spMk id="60" creationId="{32DC0AE7-9C4C-001A-B5AE-4DCDC1223F4D}"/>
          </ac:spMkLst>
        </pc:spChg>
        <pc:spChg chg="mod">
          <ac:chgData name="Thiago Henrique Gomes Panini" userId="cc6a5c77081c362d" providerId="LiveId" clId="{25EB39FD-D3C7-4D5C-886A-778BA586C9E9}" dt="2023-02-22T22:21:36.159" v="11"/>
          <ac:spMkLst>
            <pc:docMk/>
            <pc:sldMk cId="378657593" sldId="260"/>
            <ac:spMk id="61" creationId="{4160827D-32C8-B741-EF88-CDFD00D022C5}"/>
          </ac:spMkLst>
        </pc:spChg>
        <pc:spChg chg="mod">
          <ac:chgData name="Thiago Henrique Gomes Panini" userId="cc6a5c77081c362d" providerId="LiveId" clId="{25EB39FD-D3C7-4D5C-886A-778BA586C9E9}" dt="2023-02-22T22:21:36.159" v="11"/>
          <ac:spMkLst>
            <pc:docMk/>
            <pc:sldMk cId="378657593" sldId="260"/>
            <ac:spMk id="62" creationId="{FFD26667-B0AF-FC8F-68D3-593256F6C6DA}"/>
          </ac:spMkLst>
        </pc:spChg>
        <pc:spChg chg="mod">
          <ac:chgData name="Thiago Henrique Gomes Panini" userId="cc6a5c77081c362d" providerId="LiveId" clId="{25EB39FD-D3C7-4D5C-886A-778BA586C9E9}" dt="2023-02-22T22:21:36.159" v="11"/>
          <ac:spMkLst>
            <pc:docMk/>
            <pc:sldMk cId="378657593" sldId="260"/>
            <ac:spMk id="63" creationId="{4C1FD3D4-79C3-8D00-74A7-D7F013BAE589}"/>
          </ac:spMkLst>
        </pc:spChg>
        <pc:spChg chg="mod">
          <ac:chgData name="Thiago Henrique Gomes Panini" userId="cc6a5c77081c362d" providerId="LiveId" clId="{25EB39FD-D3C7-4D5C-886A-778BA586C9E9}" dt="2023-02-22T22:21:36.159" v="11"/>
          <ac:spMkLst>
            <pc:docMk/>
            <pc:sldMk cId="378657593" sldId="260"/>
            <ac:spMk id="64" creationId="{A8F9642B-B8A0-3FE3-CBF2-8A9A7FB26375}"/>
          </ac:spMkLst>
        </pc:spChg>
        <pc:spChg chg="mod">
          <ac:chgData name="Thiago Henrique Gomes Panini" userId="cc6a5c77081c362d" providerId="LiveId" clId="{25EB39FD-D3C7-4D5C-886A-778BA586C9E9}" dt="2023-02-22T22:21:36.159" v="11"/>
          <ac:spMkLst>
            <pc:docMk/>
            <pc:sldMk cId="378657593" sldId="260"/>
            <ac:spMk id="65" creationId="{05A4B301-A8BF-D751-91F1-039D59A64BF0}"/>
          </ac:spMkLst>
        </pc:spChg>
        <pc:spChg chg="mod">
          <ac:chgData name="Thiago Henrique Gomes Panini" userId="cc6a5c77081c362d" providerId="LiveId" clId="{25EB39FD-D3C7-4D5C-886A-778BA586C9E9}" dt="2023-02-22T22:21:36.159" v="11"/>
          <ac:spMkLst>
            <pc:docMk/>
            <pc:sldMk cId="378657593" sldId="260"/>
            <ac:spMk id="66" creationId="{5C2012A0-23DE-278F-4B14-710905795F54}"/>
          </ac:spMkLst>
        </pc:spChg>
        <pc:spChg chg="mod">
          <ac:chgData name="Thiago Henrique Gomes Panini" userId="cc6a5c77081c362d" providerId="LiveId" clId="{25EB39FD-D3C7-4D5C-886A-778BA586C9E9}" dt="2023-02-22T22:21:36.159" v="11"/>
          <ac:spMkLst>
            <pc:docMk/>
            <pc:sldMk cId="378657593" sldId="260"/>
            <ac:spMk id="67" creationId="{30F87A6B-7603-F7C4-BC8C-9C50BC29F27C}"/>
          </ac:spMkLst>
        </pc:spChg>
        <pc:spChg chg="mod">
          <ac:chgData name="Thiago Henrique Gomes Panini" userId="cc6a5c77081c362d" providerId="LiveId" clId="{25EB39FD-D3C7-4D5C-886A-778BA586C9E9}" dt="2023-02-22T22:21:40.202" v="15"/>
          <ac:spMkLst>
            <pc:docMk/>
            <pc:sldMk cId="378657593" sldId="260"/>
            <ac:spMk id="70" creationId="{08FE01FA-2C56-359A-FF31-0B34BDA24061}"/>
          </ac:spMkLst>
        </pc:spChg>
        <pc:spChg chg="mod">
          <ac:chgData name="Thiago Henrique Gomes Panini" userId="cc6a5c77081c362d" providerId="LiveId" clId="{25EB39FD-D3C7-4D5C-886A-778BA586C9E9}" dt="2023-02-22T22:21:40.202" v="15"/>
          <ac:spMkLst>
            <pc:docMk/>
            <pc:sldMk cId="378657593" sldId="260"/>
            <ac:spMk id="71" creationId="{AC03D0A5-2D40-4613-B2C1-A872BBD4BD5C}"/>
          </ac:spMkLst>
        </pc:spChg>
        <pc:spChg chg="mod">
          <ac:chgData name="Thiago Henrique Gomes Panini" userId="cc6a5c77081c362d" providerId="LiveId" clId="{25EB39FD-D3C7-4D5C-886A-778BA586C9E9}" dt="2023-02-22T22:21:40.202" v="15"/>
          <ac:spMkLst>
            <pc:docMk/>
            <pc:sldMk cId="378657593" sldId="260"/>
            <ac:spMk id="72" creationId="{10BB03FE-A7A1-E87C-1B00-B779EBB7A38D}"/>
          </ac:spMkLst>
        </pc:spChg>
        <pc:spChg chg="mod">
          <ac:chgData name="Thiago Henrique Gomes Panini" userId="cc6a5c77081c362d" providerId="LiveId" clId="{25EB39FD-D3C7-4D5C-886A-778BA586C9E9}" dt="2023-02-22T22:21:40.202" v="15"/>
          <ac:spMkLst>
            <pc:docMk/>
            <pc:sldMk cId="378657593" sldId="260"/>
            <ac:spMk id="73" creationId="{BFF33CBA-BF3F-C7F1-10D5-1D95957A793A}"/>
          </ac:spMkLst>
        </pc:spChg>
        <pc:spChg chg="mod">
          <ac:chgData name="Thiago Henrique Gomes Panini" userId="cc6a5c77081c362d" providerId="LiveId" clId="{25EB39FD-D3C7-4D5C-886A-778BA586C9E9}" dt="2023-02-22T22:21:40.202" v="15"/>
          <ac:spMkLst>
            <pc:docMk/>
            <pc:sldMk cId="378657593" sldId="260"/>
            <ac:spMk id="74" creationId="{578CFDF1-6581-32AD-E2E1-2C6F64178BFE}"/>
          </ac:spMkLst>
        </pc:spChg>
        <pc:spChg chg="mod">
          <ac:chgData name="Thiago Henrique Gomes Panini" userId="cc6a5c77081c362d" providerId="LiveId" clId="{25EB39FD-D3C7-4D5C-886A-778BA586C9E9}" dt="2023-02-22T22:21:40.202" v="15"/>
          <ac:spMkLst>
            <pc:docMk/>
            <pc:sldMk cId="378657593" sldId="260"/>
            <ac:spMk id="75" creationId="{11B53ECC-C308-B0F9-8C42-828909B3FF39}"/>
          </ac:spMkLst>
        </pc:spChg>
        <pc:spChg chg="mod">
          <ac:chgData name="Thiago Henrique Gomes Panini" userId="cc6a5c77081c362d" providerId="LiveId" clId="{25EB39FD-D3C7-4D5C-886A-778BA586C9E9}" dt="2023-02-22T22:21:40.202" v="15"/>
          <ac:spMkLst>
            <pc:docMk/>
            <pc:sldMk cId="378657593" sldId="260"/>
            <ac:spMk id="76" creationId="{D96137DA-48FA-C8BE-2171-EF63F20546E6}"/>
          </ac:spMkLst>
        </pc:spChg>
        <pc:spChg chg="mod">
          <ac:chgData name="Thiago Henrique Gomes Panini" userId="cc6a5c77081c362d" providerId="LiveId" clId="{25EB39FD-D3C7-4D5C-886A-778BA586C9E9}" dt="2023-02-22T22:21:40.202" v="15"/>
          <ac:spMkLst>
            <pc:docMk/>
            <pc:sldMk cId="378657593" sldId="260"/>
            <ac:spMk id="77" creationId="{0FEC6531-5BE8-6552-652D-6ABDBB1CDA26}"/>
          </ac:spMkLst>
        </pc:spChg>
        <pc:spChg chg="mod">
          <ac:chgData name="Thiago Henrique Gomes Panini" userId="cc6a5c77081c362d" providerId="LiveId" clId="{25EB39FD-D3C7-4D5C-886A-778BA586C9E9}" dt="2023-02-22T22:21:40.202" v="15"/>
          <ac:spMkLst>
            <pc:docMk/>
            <pc:sldMk cId="378657593" sldId="260"/>
            <ac:spMk id="78" creationId="{286D1223-984E-8989-8400-6A2ED0777EBA}"/>
          </ac:spMkLst>
        </pc:spChg>
        <pc:spChg chg="mod">
          <ac:chgData name="Thiago Henrique Gomes Panini" userId="cc6a5c77081c362d" providerId="LiveId" clId="{25EB39FD-D3C7-4D5C-886A-778BA586C9E9}" dt="2023-02-22T22:21:40.202" v="15"/>
          <ac:spMkLst>
            <pc:docMk/>
            <pc:sldMk cId="378657593" sldId="260"/>
            <ac:spMk id="79" creationId="{1EF967AD-E58C-A3B4-D5A1-DC6BEF4A606D}"/>
          </ac:spMkLst>
        </pc:spChg>
        <pc:spChg chg="mod">
          <ac:chgData name="Thiago Henrique Gomes Panini" userId="cc6a5c77081c362d" providerId="LiveId" clId="{25EB39FD-D3C7-4D5C-886A-778BA586C9E9}" dt="2023-02-22T22:21:40.202" v="15"/>
          <ac:spMkLst>
            <pc:docMk/>
            <pc:sldMk cId="378657593" sldId="260"/>
            <ac:spMk id="80" creationId="{B46EA72A-C2DC-2B0E-0B4D-2C46DEE6F868}"/>
          </ac:spMkLst>
        </pc:spChg>
        <pc:spChg chg="mod">
          <ac:chgData name="Thiago Henrique Gomes Panini" userId="cc6a5c77081c362d" providerId="LiveId" clId="{25EB39FD-D3C7-4D5C-886A-778BA586C9E9}" dt="2023-02-22T22:21:40.202" v="15"/>
          <ac:spMkLst>
            <pc:docMk/>
            <pc:sldMk cId="378657593" sldId="260"/>
            <ac:spMk id="81" creationId="{9BF6854D-F69D-FDDA-6B80-F8BDC9AF6C82}"/>
          </ac:spMkLst>
        </pc:spChg>
        <pc:spChg chg="mod">
          <ac:chgData name="Thiago Henrique Gomes Panini" userId="cc6a5c77081c362d" providerId="LiveId" clId="{25EB39FD-D3C7-4D5C-886A-778BA586C9E9}" dt="2023-02-22T22:21:40.202" v="15"/>
          <ac:spMkLst>
            <pc:docMk/>
            <pc:sldMk cId="378657593" sldId="260"/>
            <ac:spMk id="82" creationId="{01349A7A-4542-D047-16BE-F1FBAFB3B78E}"/>
          </ac:spMkLst>
        </pc:spChg>
        <pc:spChg chg="mod">
          <ac:chgData name="Thiago Henrique Gomes Panini" userId="cc6a5c77081c362d" providerId="LiveId" clId="{25EB39FD-D3C7-4D5C-886A-778BA586C9E9}" dt="2023-02-22T22:21:40.202" v="15"/>
          <ac:spMkLst>
            <pc:docMk/>
            <pc:sldMk cId="378657593" sldId="260"/>
            <ac:spMk id="83" creationId="{764E0DBA-1703-B7C2-22F3-7973A98B6D6C}"/>
          </ac:spMkLst>
        </pc:spChg>
        <pc:spChg chg="mod">
          <ac:chgData name="Thiago Henrique Gomes Panini" userId="cc6a5c77081c362d" providerId="LiveId" clId="{25EB39FD-D3C7-4D5C-886A-778BA586C9E9}" dt="2023-02-22T22:21:40.202" v="15"/>
          <ac:spMkLst>
            <pc:docMk/>
            <pc:sldMk cId="378657593" sldId="260"/>
            <ac:spMk id="84" creationId="{0D680063-4B54-98EA-ECCA-B6B4287136CA}"/>
          </ac:spMkLst>
        </pc:spChg>
        <pc:spChg chg="mod">
          <ac:chgData name="Thiago Henrique Gomes Panini" userId="cc6a5c77081c362d" providerId="LiveId" clId="{25EB39FD-D3C7-4D5C-886A-778BA586C9E9}" dt="2023-02-22T22:21:40.202" v="15"/>
          <ac:spMkLst>
            <pc:docMk/>
            <pc:sldMk cId="378657593" sldId="260"/>
            <ac:spMk id="85" creationId="{EB562222-2D07-5211-DF79-C73E0202CD30}"/>
          </ac:spMkLst>
        </pc:spChg>
        <pc:spChg chg="mod">
          <ac:chgData name="Thiago Henrique Gomes Panini" userId="cc6a5c77081c362d" providerId="LiveId" clId="{25EB39FD-D3C7-4D5C-886A-778BA586C9E9}" dt="2023-02-22T22:21:40.202" v="15"/>
          <ac:spMkLst>
            <pc:docMk/>
            <pc:sldMk cId="378657593" sldId="260"/>
            <ac:spMk id="86" creationId="{E7F4DEDD-20FB-1951-B381-1994C7506584}"/>
          </ac:spMkLst>
        </pc:spChg>
        <pc:spChg chg="mod">
          <ac:chgData name="Thiago Henrique Gomes Panini" userId="cc6a5c77081c362d" providerId="LiveId" clId="{25EB39FD-D3C7-4D5C-886A-778BA586C9E9}" dt="2023-02-22T22:21:40.202" v="15"/>
          <ac:spMkLst>
            <pc:docMk/>
            <pc:sldMk cId="378657593" sldId="260"/>
            <ac:spMk id="87" creationId="{AC9758E5-8088-490E-EDE8-A8CB6C90DC38}"/>
          </ac:spMkLst>
        </pc:spChg>
        <pc:spChg chg="mod">
          <ac:chgData name="Thiago Henrique Gomes Panini" userId="cc6a5c77081c362d" providerId="LiveId" clId="{25EB39FD-D3C7-4D5C-886A-778BA586C9E9}" dt="2023-02-22T22:04:52.464" v="1" actId="1076"/>
          <ac:spMkLst>
            <pc:docMk/>
            <pc:sldMk cId="378657593" sldId="260"/>
            <ac:spMk id="88" creationId="{1B78F15C-E526-C0EB-A7A1-C6D11697C9FC}"/>
          </ac:spMkLst>
        </pc:spChg>
        <pc:spChg chg="mod">
          <ac:chgData name="Thiago Henrique Gomes Panini" userId="cc6a5c77081c362d" providerId="LiveId" clId="{25EB39FD-D3C7-4D5C-886A-778BA586C9E9}" dt="2023-02-22T22:04:52.464" v="1" actId="1076"/>
          <ac:spMkLst>
            <pc:docMk/>
            <pc:sldMk cId="378657593" sldId="260"/>
            <ac:spMk id="89" creationId="{8DD3CC07-E043-0867-E834-014B152C5B78}"/>
          </ac:spMkLst>
        </pc:spChg>
        <pc:spChg chg="mod">
          <ac:chgData name="Thiago Henrique Gomes Panini" userId="cc6a5c77081c362d" providerId="LiveId" clId="{25EB39FD-D3C7-4D5C-886A-778BA586C9E9}" dt="2023-02-22T22:04:52.464" v="1" actId="1076"/>
          <ac:spMkLst>
            <pc:docMk/>
            <pc:sldMk cId="378657593" sldId="260"/>
            <ac:spMk id="91" creationId="{A156522F-C2B1-59C8-A839-0B8F20F761B4}"/>
          </ac:spMkLst>
        </pc:spChg>
        <pc:spChg chg="mod">
          <ac:chgData name="Thiago Henrique Gomes Panini" userId="cc6a5c77081c362d" providerId="LiveId" clId="{25EB39FD-D3C7-4D5C-886A-778BA586C9E9}" dt="2023-02-22T22:04:52.464" v="1" actId="1076"/>
          <ac:spMkLst>
            <pc:docMk/>
            <pc:sldMk cId="378657593" sldId="260"/>
            <ac:spMk id="92" creationId="{BBC74146-4EED-3F1B-4A80-E04262603297}"/>
          </ac:spMkLst>
        </pc:spChg>
        <pc:spChg chg="mod">
          <ac:chgData name="Thiago Henrique Gomes Panini" userId="cc6a5c77081c362d" providerId="LiveId" clId="{25EB39FD-D3C7-4D5C-886A-778BA586C9E9}" dt="2023-02-22T22:04:52.464" v="1" actId="1076"/>
          <ac:spMkLst>
            <pc:docMk/>
            <pc:sldMk cId="378657593" sldId="260"/>
            <ac:spMk id="93" creationId="{2C3BD0B6-8905-8603-CAAA-0CCD39DD40D8}"/>
          </ac:spMkLst>
        </pc:spChg>
        <pc:spChg chg="mod">
          <ac:chgData name="Thiago Henrique Gomes Panini" userId="cc6a5c77081c362d" providerId="LiveId" clId="{25EB39FD-D3C7-4D5C-886A-778BA586C9E9}" dt="2023-02-22T22:04:52.464" v="1" actId="1076"/>
          <ac:spMkLst>
            <pc:docMk/>
            <pc:sldMk cId="378657593" sldId="260"/>
            <ac:spMk id="94" creationId="{04CC8970-AA42-D910-A471-703315228702}"/>
          </ac:spMkLst>
        </pc:spChg>
        <pc:spChg chg="mod">
          <ac:chgData name="Thiago Henrique Gomes Panini" userId="cc6a5c77081c362d" providerId="LiveId" clId="{25EB39FD-D3C7-4D5C-886A-778BA586C9E9}" dt="2023-02-22T22:04:52.464" v="1" actId="1076"/>
          <ac:spMkLst>
            <pc:docMk/>
            <pc:sldMk cId="378657593" sldId="260"/>
            <ac:spMk id="95" creationId="{0E043AB6-5DCD-B532-48E8-36D6547F3182}"/>
          </ac:spMkLst>
        </pc:spChg>
        <pc:spChg chg="mod">
          <ac:chgData name="Thiago Henrique Gomes Panini" userId="cc6a5c77081c362d" providerId="LiveId" clId="{25EB39FD-D3C7-4D5C-886A-778BA586C9E9}" dt="2023-02-22T22:04:52.464" v="1" actId="1076"/>
          <ac:spMkLst>
            <pc:docMk/>
            <pc:sldMk cId="378657593" sldId="260"/>
            <ac:spMk id="96" creationId="{0F721283-F82A-FB35-71BA-CC0FB3123C27}"/>
          </ac:spMkLst>
        </pc:spChg>
        <pc:spChg chg="mod">
          <ac:chgData name="Thiago Henrique Gomes Panini" userId="cc6a5c77081c362d" providerId="LiveId" clId="{25EB39FD-D3C7-4D5C-886A-778BA586C9E9}" dt="2023-02-22T22:04:52.464" v="1" actId="1076"/>
          <ac:spMkLst>
            <pc:docMk/>
            <pc:sldMk cId="378657593" sldId="260"/>
            <ac:spMk id="97" creationId="{C4528A87-15EC-C6FB-28DC-EF1846E8FBD0}"/>
          </ac:spMkLst>
        </pc:spChg>
        <pc:spChg chg="mod">
          <ac:chgData name="Thiago Henrique Gomes Panini" userId="cc6a5c77081c362d" providerId="LiveId" clId="{25EB39FD-D3C7-4D5C-886A-778BA586C9E9}" dt="2023-02-22T22:04:52.464" v="1" actId="1076"/>
          <ac:spMkLst>
            <pc:docMk/>
            <pc:sldMk cId="378657593" sldId="260"/>
            <ac:spMk id="98" creationId="{D98BC7B9-BA3A-509D-9ACD-FE5DB9260E33}"/>
          </ac:spMkLst>
        </pc:spChg>
        <pc:spChg chg="mod">
          <ac:chgData name="Thiago Henrique Gomes Panini" userId="cc6a5c77081c362d" providerId="LiveId" clId="{25EB39FD-D3C7-4D5C-886A-778BA586C9E9}" dt="2023-02-22T22:04:52.464" v="1" actId="1076"/>
          <ac:spMkLst>
            <pc:docMk/>
            <pc:sldMk cId="378657593" sldId="260"/>
            <ac:spMk id="99" creationId="{B54C5838-4A31-9AD5-804E-B97219519047}"/>
          </ac:spMkLst>
        </pc:spChg>
        <pc:spChg chg="mod">
          <ac:chgData name="Thiago Henrique Gomes Panini" userId="cc6a5c77081c362d" providerId="LiveId" clId="{25EB39FD-D3C7-4D5C-886A-778BA586C9E9}" dt="2023-02-22T22:04:52.464" v="1" actId="1076"/>
          <ac:spMkLst>
            <pc:docMk/>
            <pc:sldMk cId="378657593" sldId="260"/>
            <ac:spMk id="100" creationId="{ABCE420E-A55F-D500-E212-60921432AAD1}"/>
          </ac:spMkLst>
        </pc:spChg>
        <pc:spChg chg="mod">
          <ac:chgData name="Thiago Henrique Gomes Panini" userId="cc6a5c77081c362d" providerId="LiveId" clId="{25EB39FD-D3C7-4D5C-886A-778BA586C9E9}" dt="2023-02-22T22:04:52.464" v="1" actId="1076"/>
          <ac:spMkLst>
            <pc:docMk/>
            <pc:sldMk cId="378657593" sldId="260"/>
            <ac:spMk id="101" creationId="{874C771B-A8EF-9931-EC94-5C6303F189D1}"/>
          </ac:spMkLst>
        </pc:spChg>
        <pc:spChg chg="mod">
          <ac:chgData name="Thiago Henrique Gomes Panini" userId="cc6a5c77081c362d" providerId="LiveId" clId="{25EB39FD-D3C7-4D5C-886A-778BA586C9E9}" dt="2023-02-22T22:04:52.464" v="1" actId="1076"/>
          <ac:spMkLst>
            <pc:docMk/>
            <pc:sldMk cId="378657593" sldId="260"/>
            <ac:spMk id="102" creationId="{B35A171C-3C4A-9216-2400-7E5C0ACA2EAC}"/>
          </ac:spMkLst>
        </pc:spChg>
        <pc:spChg chg="mod">
          <ac:chgData name="Thiago Henrique Gomes Panini" userId="cc6a5c77081c362d" providerId="LiveId" clId="{25EB39FD-D3C7-4D5C-886A-778BA586C9E9}" dt="2023-02-22T22:04:52.464" v="1" actId="1076"/>
          <ac:spMkLst>
            <pc:docMk/>
            <pc:sldMk cId="378657593" sldId="260"/>
            <ac:spMk id="103" creationId="{AD8C5AF8-1C2C-87B3-66E3-847E0D854930}"/>
          </ac:spMkLst>
        </pc:spChg>
        <pc:spChg chg="mod">
          <ac:chgData name="Thiago Henrique Gomes Panini" userId="cc6a5c77081c362d" providerId="LiveId" clId="{25EB39FD-D3C7-4D5C-886A-778BA586C9E9}" dt="2023-02-22T22:04:52.464" v="1" actId="1076"/>
          <ac:spMkLst>
            <pc:docMk/>
            <pc:sldMk cId="378657593" sldId="260"/>
            <ac:spMk id="104" creationId="{E52365EC-10B3-3D8C-35FE-5B0C64921525}"/>
          </ac:spMkLst>
        </pc:spChg>
        <pc:spChg chg="mod">
          <ac:chgData name="Thiago Henrique Gomes Panini" userId="cc6a5c77081c362d" providerId="LiveId" clId="{25EB39FD-D3C7-4D5C-886A-778BA586C9E9}" dt="2023-02-22T22:04:52.464" v="1" actId="1076"/>
          <ac:spMkLst>
            <pc:docMk/>
            <pc:sldMk cId="378657593" sldId="260"/>
            <ac:spMk id="105" creationId="{6A1195F8-6931-7DC2-06D5-BFD8426E9CE5}"/>
          </ac:spMkLst>
        </pc:spChg>
        <pc:spChg chg="mod">
          <ac:chgData name="Thiago Henrique Gomes Panini" userId="cc6a5c77081c362d" providerId="LiveId" clId="{25EB39FD-D3C7-4D5C-886A-778BA586C9E9}" dt="2023-02-22T22:04:52.464" v="1" actId="1076"/>
          <ac:spMkLst>
            <pc:docMk/>
            <pc:sldMk cId="378657593" sldId="260"/>
            <ac:spMk id="106" creationId="{1649BC4C-DC02-6535-B3A7-5AA4A2C2E52A}"/>
          </ac:spMkLst>
        </pc:spChg>
        <pc:spChg chg="mod">
          <ac:chgData name="Thiago Henrique Gomes Panini" userId="cc6a5c77081c362d" providerId="LiveId" clId="{25EB39FD-D3C7-4D5C-886A-778BA586C9E9}" dt="2023-02-22T22:04:52.464" v="1" actId="1076"/>
          <ac:spMkLst>
            <pc:docMk/>
            <pc:sldMk cId="378657593" sldId="260"/>
            <ac:spMk id="107" creationId="{F4AC9CCA-7FBE-9C67-D4EE-D3FE441658C6}"/>
          </ac:spMkLst>
        </pc:spChg>
        <pc:spChg chg="mod">
          <ac:chgData name="Thiago Henrique Gomes Panini" userId="cc6a5c77081c362d" providerId="LiveId" clId="{25EB39FD-D3C7-4D5C-886A-778BA586C9E9}" dt="2023-02-22T22:04:52.464" v="1" actId="1076"/>
          <ac:spMkLst>
            <pc:docMk/>
            <pc:sldMk cId="378657593" sldId="260"/>
            <ac:spMk id="108" creationId="{F0D126C0-8935-00AB-5849-D32954E62B28}"/>
          </ac:spMkLst>
        </pc:spChg>
        <pc:spChg chg="mod">
          <ac:chgData name="Thiago Henrique Gomes Panini" userId="cc6a5c77081c362d" providerId="LiveId" clId="{25EB39FD-D3C7-4D5C-886A-778BA586C9E9}" dt="2023-02-22T22:04:52.464" v="1" actId="1076"/>
          <ac:spMkLst>
            <pc:docMk/>
            <pc:sldMk cId="378657593" sldId="260"/>
            <ac:spMk id="109" creationId="{A9E1DFA4-D73C-51C6-A95A-20547FCB5A24}"/>
          </ac:spMkLst>
        </pc:spChg>
        <pc:spChg chg="mod">
          <ac:chgData name="Thiago Henrique Gomes Panini" userId="cc6a5c77081c362d" providerId="LiveId" clId="{25EB39FD-D3C7-4D5C-886A-778BA586C9E9}" dt="2023-02-22T22:04:52.464" v="1" actId="1076"/>
          <ac:spMkLst>
            <pc:docMk/>
            <pc:sldMk cId="378657593" sldId="260"/>
            <ac:spMk id="110" creationId="{ED8903FC-A0B6-726F-922C-F4072B364105}"/>
          </ac:spMkLst>
        </pc:spChg>
        <pc:spChg chg="mod">
          <ac:chgData name="Thiago Henrique Gomes Panini" userId="cc6a5c77081c362d" providerId="LiveId" clId="{25EB39FD-D3C7-4D5C-886A-778BA586C9E9}" dt="2023-02-22T22:04:52.464" v="1" actId="1076"/>
          <ac:spMkLst>
            <pc:docMk/>
            <pc:sldMk cId="378657593" sldId="260"/>
            <ac:spMk id="111" creationId="{D0BF0BD5-A26A-47AB-610E-7B47E32FC135}"/>
          </ac:spMkLst>
        </pc:spChg>
        <pc:spChg chg="mod">
          <ac:chgData name="Thiago Henrique Gomes Panini" userId="cc6a5c77081c362d" providerId="LiveId" clId="{25EB39FD-D3C7-4D5C-886A-778BA586C9E9}" dt="2023-02-22T22:04:52.464" v="1" actId="1076"/>
          <ac:spMkLst>
            <pc:docMk/>
            <pc:sldMk cId="378657593" sldId="260"/>
            <ac:spMk id="113" creationId="{37E06D03-54D8-3DDC-73A1-8707032CB448}"/>
          </ac:spMkLst>
        </pc:spChg>
        <pc:spChg chg="mod">
          <ac:chgData name="Thiago Henrique Gomes Panini" userId="cc6a5c77081c362d" providerId="LiveId" clId="{25EB39FD-D3C7-4D5C-886A-778BA586C9E9}" dt="2023-02-22T22:04:52.464" v="1" actId="1076"/>
          <ac:spMkLst>
            <pc:docMk/>
            <pc:sldMk cId="378657593" sldId="260"/>
            <ac:spMk id="114" creationId="{6AD32C5A-1817-4A31-7070-013E706075A1}"/>
          </ac:spMkLst>
        </pc:spChg>
        <pc:spChg chg="mod">
          <ac:chgData name="Thiago Henrique Gomes Panini" userId="cc6a5c77081c362d" providerId="LiveId" clId="{25EB39FD-D3C7-4D5C-886A-778BA586C9E9}" dt="2023-02-22T22:04:52.464" v="1" actId="1076"/>
          <ac:spMkLst>
            <pc:docMk/>
            <pc:sldMk cId="378657593" sldId="260"/>
            <ac:spMk id="115" creationId="{42C43214-D238-B532-26FA-2E952E8C778B}"/>
          </ac:spMkLst>
        </pc:spChg>
        <pc:spChg chg="mod">
          <ac:chgData name="Thiago Henrique Gomes Panini" userId="cc6a5c77081c362d" providerId="LiveId" clId="{25EB39FD-D3C7-4D5C-886A-778BA586C9E9}" dt="2023-02-22T22:04:52.464" v="1" actId="1076"/>
          <ac:spMkLst>
            <pc:docMk/>
            <pc:sldMk cId="378657593" sldId="260"/>
            <ac:spMk id="116" creationId="{6341F5F1-1E7B-BC17-2FAC-287F4CCE1072}"/>
          </ac:spMkLst>
        </pc:spChg>
        <pc:spChg chg="mod">
          <ac:chgData name="Thiago Henrique Gomes Panini" userId="cc6a5c77081c362d" providerId="LiveId" clId="{25EB39FD-D3C7-4D5C-886A-778BA586C9E9}" dt="2023-02-22T22:04:52.464" v="1" actId="1076"/>
          <ac:spMkLst>
            <pc:docMk/>
            <pc:sldMk cId="378657593" sldId="260"/>
            <ac:spMk id="117" creationId="{777C89B7-D25F-7F8D-262E-94FC4BB6E5D3}"/>
          </ac:spMkLst>
        </pc:spChg>
        <pc:spChg chg="mod">
          <ac:chgData name="Thiago Henrique Gomes Panini" userId="cc6a5c77081c362d" providerId="LiveId" clId="{25EB39FD-D3C7-4D5C-886A-778BA586C9E9}" dt="2023-02-22T22:04:52.464" v="1" actId="1076"/>
          <ac:spMkLst>
            <pc:docMk/>
            <pc:sldMk cId="378657593" sldId="260"/>
            <ac:spMk id="118" creationId="{08FBDDD4-6581-5074-09A4-5450D315520B}"/>
          </ac:spMkLst>
        </pc:spChg>
        <pc:spChg chg="mod">
          <ac:chgData name="Thiago Henrique Gomes Panini" userId="cc6a5c77081c362d" providerId="LiveId" clId="{25EB39FD-D3C7-4D5C-886A-778BA586C9E9}" dt="2023-02-22T22:04:52.464" v="1" actId="1076"/>
          <ac:spMkLst>
            <pc:docMk/>
            <pc:sldMk cId="378657593" sldId="260"/>
            <ac:spMk id="119" creationId="{EFAC663D-9D5B-609D-63DB-ECB233747DCB}"/>
          </ac:spMkLst>
        </pc:spChg>
        <pc:spChg chg="mod">
          <ac:chgData name="Thiago Henrique Gomes Panini" userId="cc6a5c77081c362d" providerId="LiveId" clId="{25EB39FD-D3C7-4D5C-886A-778BA586C9E9}" dt="2023-02-22T22:04:52.464" v="1" actId="1076"/>
          <ac:spMkLst>
            <pc:docMk/>
            <pc:sldMk cId="378657593" sldId="260"/>
            <ac:spMk id="120" creationId="{87DD1B13-2845-D62F-E8C9-B802A24C6E08}"/>
          </ac:spMkLst>
        </pc:spChg>
        <pc:spChg chg="mod">
          <ac:chgData name="Thiago Henrique Gomes Panini" userId="cc6a5c77081c362d" providerId="LiveId" clId="{25EB39FD-D3C7-4D5C-886A-778BA586C9E9}" dt="2023-02-22T22:04:52.464" v="1" actId="1076"/>
          <ac:spMkLst>
            <pc:docMk/>
            <pc:sldMk cId="378657593" sldId="260"/>
            <ac:spMk id="121" creationId="{6ADC47E8-840A-4079-75DB-2943824C2536}"/>
          </ac:spMkLst>
        </pc:spChg>
        <pc:spChg chg="mod">
          <ac:chgData name="Thiago Henrique Gomes Panini" userId="cc6a5c77081c362d" providerId="LiveId" clId="{25EB39FD-D3C7-4D5C-886A-778BA586C9E9}" dt="2023-02-22T22:21:40.202" v="15"/>
          <ac:spMkLst>
            <pc:docMk/>
            <pc:sldMk cId="378657593" sldId="260"/>
            <ac:spMk id="123" creationId="{DBC9D4A7-6DCB-391F-F847-9F55605EC38C}"/>
          </ac:spMkLst>
        </pc:spChg>
        <pc:spChg chg="mod">
          <ac:chgData name="Thiago Henrique Gomes Panini" userId="cc6a5c77081c362d" providerId="LiveId" clId="{25EB39FD-D3C7-4D5C-886A-778BA586C9E9}" dt="2023-02-22T22:21:40.202" v="15"/>
          <ac:spMkLst>
            <pc:docMk/>
            <pc:sldMk cId="378657593" sldId="260"/>
            <ac:spMk id="124" creationId="{C875BA76-AEA7-2E9B-6327-8F8F7589117C}"/>
          </ac:spMkLst>
        </pc:spChg>
        <pc:spChg chg="mod">
          <ac:chgData name="Thiago Henrique Gomes Panini" userId="cc6a5c77081c362d" providerId="LiveId" clId="{25EB39FD-D3C7-4D5C-886A-778BA586C9E9}" dt="2023-02-22T22:21:40.202" v="15"/>
          <ac:spMkLst>
            <pc:docMk/>
            <pc:sldMk cId="378657593" sldId="260"/>
            <ac:spMk id="125" creationId="{40468121-FDEA-174A-EC0C-4343B3B24E7E}"/>
          </ac:spMkLst>
        </pc:spChg>
        <pc:spChg chg="mod">
          <ac:chgData name="Thiago Henrique Gomes Panini" userId="cc6a5c77081c362d" providerId="LiveId" clId="{25EB39FD-D3C7-4D5C-886A-778BA586C9E9}" dt="2023-02-22T22:21:40.202" v="15"/>
          <ac:spMkLst>
            <pc:docMk/>
            <pc:sldMk cId="378657593" sldId="260"/>
            <ac:spMk id="127" creationId="{0C1D6014-72C0-698A-17C9-BCACFC2E31F1}"/>
          </ac:spMkLst>
        </pc:spChg>
        <pc:spChg chg="mod">
          <ac:chgData name="Thiago Henrique Gomes Panini" userId="cc6a5c77081c362d" providerId="LiveId" clId="{25EB39FD-D3C7-4D5C-886A-778BA586C9E9}" dt="2023-02-22T22:21:40.202" v="15"/>
          <ac:spMkLst>
            <pc:docMk/>
            <pc:sldMk cId="378657593" sldId="260"/>
            <ac:spMk id="1024" creationId="{8D0F5D8A-2564-3907-3692-F0EB6A809E7D}"/>
          </ac:spMkLst>
        </pc:spChg>
        <pc:spChg chg="mod">
          <ac:chgData name="Thiago Henrique Gomes Panini" userId="cc6a5c77081c362d" providerId="LiveId" clId="{25EB39FD-D3C7-4D5C-886A-778BA586C9E9}" dt="2023-02-22T22:21:40.202" v="15"/>
          <ac:spMkLst>
            <pc:docMk/>
            <pc:sldMk cId="378657593" sldId="260"/>
            <ac:spMk id="1025" creationId="{3CA3EAB7-4893-90DE-D50A-E75ED445B431}"/>
          </ac:spMkLst>
        </pc:spChg>
        <pc:spChg chg="mod">
          <ac:chgData name="Thiago Henrique Gomes Panini" userId="cc6a5c77081c362d" providerId="LiveId" clId="{25EB39FD-D3C7-4D5C-886A-778BA586C9E9}" dt="2023-02-22T22:21:40.202" v="15"/>
          <ac:spMkLst>
            <pc:docMk/>
            <pc:sldMk cId="378657593" sldId="260"/>
            <ac:spMk id="1026" creationId="{B3B62FF2-848A-EA62-D7C6-BA4498B1EDAC}"/>
          </ac:spMkLst>
        </pc:spChg>
        <pc:spChg chg="mod">
          <ac:chgData name="Thiago Henrique Gomes Panini" userId="cc6a5c77081c362d" providerId="LiveId" clId="{25EB39FD-D3C7-4D5C-886A-778BA586C9E9}" dt="2023-02-22T22:21:40.202" v="15"/>
          <ac:spMkLst>
            <pc:docMk/>
            <pc:sldMk cId="378657593" sldId="260"/>
            <ac:spMk id="1027" creationId="{FF13F205-FDC1-3679-CD51-AEC64BDF8B17}"/>
          </ac:spMkLst>
        </pc:spChg>
        <pc:spChg chg="mod">
          <ac:chgData name="Thiago Henrique Gomes Panini" userId="cc6a5c77081c362d" providerId="LiveId" clId="{25EB39FD-D3C7-4D5C-886A-778BA586C9E9}" dt="2023-02-22T22:21:40.202" v="15"/>
          <ac:spMkLst>
            <pc:docMk/>
            <pc:sldMk cId="378657593" sldId="260"/>
            <ac:spMk id="1028" creationId="{6CC1EC8E-F7B3-FA18-E8FA-A402B58C9F12}"/>
          </ac:spMkLst>
        </pc:spChg>
        <pc:spChg chg="mod">
          <ac:chgData name="Thiago Henrique Gomes Panini" userId="cc6a5c77081c362d" providerId="LiveId" clId="{25EB39FD-D3C7-4D5C-886A-778BA586C9E9}" dt="2023-02-22T22:21:40.202" v="15"/>
          <ac:spMkLst>
            <pc:docMk/>
            <pc:sldMk cId="378657593" sldId="260"/>
            <ac:spMk id="1029" creationId="{F3240B3C-5079-11F5-5F87-A2137F2EAEAB}"/>
          </ac:spMkLst>
        </pc:spChg>
        <pc:spChg chg="mod">
          <ac:chgData name="Thiago Henrique Gomes Panini" userId="cc6a5c77081c362d" providerId="LiveId" clId="{25EB39FD-D3C7-4D5C-886A-778BA586C9E9}" dt="2023-02-22T22:21:40.202" v="15"/>
          <ac:spMkLst>
            <pc:docMk/>
            <pc:sldMk cId="378657593" sldId="260"/>
            <ac:spMk id="1030" creationId="{64190C17-0726-0246-ABA9-CCD6EE3FF5ED}"/>
          </ac:spMkLst>
        </pc:spChg>
        <pc:spChg chg="mod">
          <ac:chgData name="Thiago Henrique Gomes Panini" userId="cc6a5c77081c362d" providerId="LiveId" clId="{25EB39FD-D3C7-4D5C-886A-778BA586C9E9}" dt="2023-02-22T22:21:40.202" v="15"/>
          <ac:spMkLst>
            <pc:docMk/>
            <pc:sldMk cId="378657593" sldId="260"/>
            <ac:spMk id="1031" creationId="{27A44E34-F391-55D7-6438-1E4AE4C1A5A7}"/>
          </ac:spMkLst>
        </pc:spChg>
        <pc:spChg chg="mod">
          <ac:chgData name="Thiago Henrique Gomes Panini" userId="cc6a5c77081c362d" providerId="LiveId" clId="{25EB39FD-D3C7-4D5C-886A-778BA586C9E9}" dt="2023-02-22T22:26:30.304" v="30" actId="1076"/>
          <ac:spMkLst>
            <pc:docMk/>
            <pc:sldMk cId="378657593" sldId="260"/>
            <ac:spMk id="1037" creationId="{A01EA09E-E058-2D78-2C4C-5E059C9C96DF}"/>
          </ac:spMkLst>
        </pc:spChg>
        <pc:spChg chg="mod">
          <ac:chgData name="Thiago Henrique Gomes Panini" userId="cc6a5c77081c362d" providerId="LiveId" clId="{25EB39FD-D3C7-4D5C-886A-778BA586C9E9}" dt="2023-02-22T22:26:30.304" v="30" actId="1076"/>
          <ac:spMkLst>
            <pc:docMk/>
            <pc:sldMk cId="378657593" sldId="260"/>
            <ac:spMk id="1038" creationId="{5A94F9F9-221B-20E7-B679-71533FE1B907}"/>
          </ac:spMkLst>
        </pc:spChg>
        <pc:spChg chg="mod">
          <ac:chgData name="Thiago Henrique Gomes Panini" userId="cc6a5c77081c362d" providerId="LiveId" clId="{25EB39FD-D3C7-4D5C-886A-778BA586C9E9}" dt="2023-02-22T22:26:30.304" v="30" actId="1076"/>
          <ac:spMkLst>
            <pc:docMk/>
            <pc:sldMk cId="378657593" sldId="260"/>
            <ac:spMk id="1039" creationId="{8E6A9549-755E-8C43-7A37-0E37838F1667}"/>
          </ac:spMkLst>
        </pc:spChg>
        <pc:spChg chg="mod">
          <ac:chgData name="Thiago Henrique Gomes Panini" userId="cc6a5c77081c362d" providerId="LiveId" clId="{25EB39FD-D3C7-4D5C-886A-778BA586C9E9}" dt="2023-02-22T22:26:30.304" v="30" actId="1076"/>
          <ac:spMkLst>
            <pc:docMk/>
            <pc:sldMk cId="378657593" sldId="260"/>
            <ac:spMk id="1040" creationId="{B5C9B5A1-53BE-1C96-7C89-0375AEF1F1AF}"/>
          </ac:spMkLst>
        </pc:spChg>
        <pc:spChg chg="mod">
          <ac:chgData name="Thiago Henrique Gomes Panini" userId="cc6a5c77081c362d" providerId="LiveId" clId="{25EB39FD-D3C7-4D5C-886A-778BA586C9E9}" dt="2023-02-22T22:26:30.304" v="30" actId="1076"/>
          <ac:spMkLst>
            <pc:docMk/>
            <pc:sldMk cId="378657593" sldId="260"/>
            <ac:spMk id="1041" creationId="{31DF5668-DF6F-95C0-2203-A43FA2F7EFC6}"/>
          </ac:spMkLst>
        </pc:spChg>
        <pc:spChg chg="mod">
          <ac:chgData name="Thiago Henrique Gomes Panini" userId="cc6a5c77081c362d" providerId="LiveId" clId="{25EB39FD-D3C7-4D5C-886A-778BA586C9E9}" dt="2023-02-22T22:26:30.304" v="30" actId="1076"/>
          <ac:spMkLst>
            <pc:docMk/>
            <pc:sldMk cId="378657593" sldId="260"/>
            <ac:spMk id="1042" creationId="{61C84AE0-9204-86D4-9D31-0D7BF25295BB}"/>
          </ac:spMkLst>
        </pc:spChg>
        <pc:spChg chg="mod">
          <ac:chgData name="Thiago Henrique Gomes Panini" userId="cc6a5c77081c362d" providerId="LiveId" clId="{25EB39FD-D3C7-4D5C-886A-778BA586C9E9}" dt="2023-02-22T22:26:30.304" v="30" actId="1076"/>
          <ac:spMkLst>
            <pc:docMk/>
            <pc:sldMk cId="378657593" sldId="260"/>
            <ac:spMk id="1043" creationId="{6CDC7E62-67A1-3208-56EF-8A992A83AEA9}"/>
          </ac:spMkLst>
        </pc:spChg>
        <pc:spChg chg="mod">
          <ac:chgData name="Thiago Henrique Gomes Panini" userId="cc6a5c77081c362d" providerId="LiveId" clId="{25EB39FD-D3C7-4D5C-886A-778BA586C9E9}" dt="2023-02-22T22:26:30.304" v="30" actId="1076"/>
          <ac:spMkLst>
            <pc:docMk/>
            <pc:sldMk cId="378657593" sldId="260"/>
            <ac:spMk id="1044" creationId="{794307DB-1DCC-F8E7-3E3B-6240C04753D5}"/>
          </ac:spMkLst>
        </pc:spChg>
        <pc:spChg chg="mod">
          <ac:chgData name="Thiago Henrique Gomes Panini" userId="cc6a5c77081c362d" providerId="LiveId" clId="{25EB39FD-D3C7-4D5C-886A-778BA586C9E9}" dt="2023-02-22T22:26:30.304" v="30" actId="1076"/>
          <ac:spMkLst>
            <pc:docMk/>
            <pc:sldMk cId="378657593" sldId="260"/>
            <ac:spMk id="1045" creationId="{0F1C01A5-5AD2-5CFD-EB02-6F8396EB55FF}"/>
          </ac:spMkLst>
        </pc:spChg>
        <pc:spChg chg="mod">
          <ac:chgData name="Thiago Henrique Gomes Panini" userId="cc6a5c77081c362d" providerId="LiveId" clId="{25EB39FD-D3C7-4D5C-886A-778BA586C9E9}" dt="2023-02-22T22:26:30.304" v="30" actId="1076"/>
          <ac:spMkLst>
            <pc:docMk/>
            <pc:sldMk cId="378657593" sldId="260"/>
            <ac:spMk id="1046" creationId="{F7F5DE2C-5798-8236-8FEE-0EA908C06B33}"/>
          </ac:spMkLst>
        </pc:spChg>
        <pc:spChg chg="mod">
          <ac:chgData name="Thiago Henrique Gomes Panini" userId="cc6a5c77081c362d" providerId="LiveId" clId="{25EB39FD-D3C7-4D5C-886A-778BA586C9E9}" dt="2023-02-22T22:26:30.304" v="30" actId="1076"/>
          <ac:spMkLst>
            <pc:docMk/>
            <pc:sldMk cId="378657593" sldId="260"/>
            <ac:spMk id="1047" creationId="{61516F9A-AE49-7CEB-FC6F-7FEA8E911478}"/>
          </ac:spMkLst>
        </pc:spChg>
        <pc:spChg chg="mod">
          <ac:chgData name="Thiago Henrique Gomes Panini" userId="cc6a5c77081c362d" providerId="LiveId" clId="{25EB39FD-D3C7-4D5C-886A-778BA586C9E9}" dt="2023-02-22T22:26:30.304" v="30" actId="1076"/>
          <ac:spMkLst>
            <pc:docMk/>
            <pc:sldMk cId="378657593" sldId="260"/>
            <ac:spMk id="1048" creationId="{0C3D5221-142A-3F11-A46E-B4CB7C04EA4D}"/>
          </ac:spMkLst>
        </pc:spChg>
        <pc:spChg chg="mod">
          <ac:chgData name="Thiago Henrique Gomes Panini" userId="cc6a5c77081c362d" providerId="LiveId" clId="{25EB39FD-D3C7-4D5C-886A-778BA586C9E9}" dt="2023-02-22T22:26:30.304" v="30" actId="1076"/>
          <ac:spMkLst>
            <pc:docMk/>
            <pc:sldMk cId="378657593" sldId="260"/>
            <ac:spMk id="1049" creationId="{8E2C2CA8-9ED5-302C-75D3-FF15245EDA96}"/>
          </ac:spMkLst>
        </pc:spChg>
        <pc:spChg chg="mod">
          <ac:chgData name="Thiago Henrique Gomes Panini" userId="cc6a5c77081c362d" providerId="LiveId" clId="{25EB39FD-D3C7-4D5C-886A-778BA586C9E9}" dt="2023-02-22T22:26:30.304" v="30" actId="1076"/>
          <ac:spMkLst>
            <pc:docMk/>
            <pc:sldMk cId="378657593" sldId="260"/>
            <ac:spMk id="1050" creationId="{52EE6C31-4604-76F4-BDCA-4650977CC7E6}"/>
          </ac:spMkLst>
        </pc:spChg>
        <pc:spChg chg="mod">
          <ac:chgData name="Thiago Henrique Gomes Panini" userId="cc6a5c77081c362d" providerId="LiveId" clId="{25EB39FD-D3C7-4D5C-886A-778BA586C9E9}" dt="2023-02-22T22:26:30.304" v="30" actId="1076"/>
          <ac:spMkLst>
            <pc:docMk/>
            <pc:sldMk cId="378657593" sldId="260"/>
            <ac:spMk id="1051" creationId="{200C6044-6F26-C432-1C39-1829CC7E63CF}"/>
          </ac:spMkLst>
        </pc:spChg>
        <pc:spChg chg="mod">
          <ac:chgData name="Thiago Henrique Gomes Panini" userId="cc6a5c77081c362d" providerId="LiveId" clId="{25EB39FD-D3C7-4D5C-886A-778BA586C9E9}" dt="2023-02-22T22:26:30.304" v="30" actId="1076"/>
          <ac:spMkLst>
            <pc:docMk/>
            <pc:sldMk cId="378657593" sldId="260"/>
            <ac:spMk id="1052" creationId="{DB33AB71-E9D5-7179-5E83-A7EB77BC2B1B}"/>
          </ac:spMkLst>
        </pc:spChg>
        <pc:spChg chg="mod">
          <ac:chgData name="Thiago Henrique Gomes Panini" userId="cc6a5c77081c362d" providerId="LiveId" clId="{25EB39FD-D3C7-4D5C-886A-778BA586C9E9}" dt="2023-02-22T22:26:30.304" v="30" actId="1076"/>
          <ac:spMkLst>
            <pc:docMk/>
            <pc:sldMk cId="378657593" sldId="260"/>
            <ac:spMk id="1053" creationId="{E2918FEE-0D4F-2027-B37B-0A354AEA270A}"/>
          </ac:spMkLst>
        </pc:spChg>
        <pc:spChg chg="mod">
          <ac:chgData name="Thiago Henrique Gomes Panini" userId="cc6a5c77081c362d" providerId="LiveId" clId="{25EB39FD-D3C7-4D5C-886A-778BA586C9E9}" dt="2023-02-22T22:26:30.304" v="30" actId="1076"/>
          <ac:spMkLst>
            <pc:docMk/>
            <pc:sldMk cId="378657593" sldId="260"/>
            <ac:spMk id="1054" creationId="{7768B396-E915-6385-83A1-E9765B4A8F17}"/>
          </ac:spMkLst>
        </pc:spChg>
        <pc:spChg chg="mod">
          <ac:chgData name="Thiago Henrique Gomes Panini" userId="cc6a5c77081c362d" providerId="LiveId" clId="{25EB39FD-D3C7-4D5C-886A-778BA586C9E9}" dt="2023-02-22T22:26:30.304" v="30" actId="1076"/>
          <ac:spMkLst>
            <pc:docMk/>
            <pc:sldMk cId="378657593" sldId="260"/>
            <ac:spMk id="1055" creationId="{084956EC-91BF-99C9-D92F-6DC1FB6A0975}"/>
          </ac:spMkLst>
        </pc:spChg>
        <pc:spChg chg="mod">
          <ac:chgData name="Thiago Henrique Gomes Panini" userId="cc6a5c77081c362d" providerId="LiveId" clId="{25EB39FD-D3C7-4D5C-886A-778BA586C9E9}" dt="2023-02-22T22:26:30.304" v="30" actId="1076"/>
          <ac:spMkLst>
            <pc:docMk/>
            <pc:sldMk cId="378657593" sldId="260"/>
            <ac:spMk id="1056" creationId="{3EDF63F5-61B8-0931-DA9B-B6F0E28C2C09}"/>
          </ac:spMkLst>
        </pc:spChg>
        <pc:spChg chg="mod">
          <ac:chgData name="Thiago Henrique Gomes Panini" userId="cc6a5c77081c362d" providerId="LiveId" clId="{25EB39FD-D3C7-4D5C-886A-778BA586C9E9}" dt="2023-02-22T22:26:30.304" v="30" actId="1076"/>
          <ac:spMkLst>
            <pc:docMk/>
            <pc:sldMk cId="378657593" sldId="260"/>
            <ac:spMk id="1057" creationId="{B7AAD6DA-EE09-9FFB-06B7-5430119583AF}"/>
          </ac:spMkLst>
        </pc:spChg>
        <pc:spChg chg="mod">
          <ac:chgData name="Thiago Henrique Gomes Panini" userId="cc6a5c77081c362d" providerId="LiveId" clId="{25EB39FD-D3C7-4D5C-886A-778BA586C9E9}" dt="2023-02-22T22:26:30.304" v="30" actId="1076"/>
          <ac:spMkLst>
            <pc:docMk/>
            <pc:sldMk cId="378657593" sldId="260"/>
            <ac:spMk id="1059" creationId="{A56A8AA2-7E8B-0002-3ECF-18730EB985FC}"/>
          </ac:spMkLst>
        </pc:spChg>
        <pc:spChg chg="mod">
          <ac:chgData name="Thiago Henrique Gomes Panini" userId="cc6a5c77081c362d" providerId="LiveId" clId="{25EB39FD-D3C7-4D5C-886A-778BA586C9E9}" dt="2023-02-22T22:26:30.304" v="30" actId="1076"/>
          <ac:spMkLst>
            <pc:docMk/>
            <pc:sldMk cId="378657593" sldId="260"/>
            <ac:spMk id="1060" creationId="{1F39835C-9BC5-6DDF-B76A-5F559C72E7AD}"/>
          </ac:spMkLst>
        </pc:spChg>
        <pc:spChg chg="mod">
          <ac:chgData name="Thiago Henrique Gomes Panini" userId="cc6a5c77081c362d" providerId="LiveId" clId="{25EB39FD-D3C7-4D5C-886A-778BA586C9E9}" dt="2023-02-22T22:26:30.304" v="30" actId="1076"/>
          <ac:spMkLst>
            <pc:docMk/>
            <pc:sldMk cId="378657593" sldId="260"/>
            <ac:spMk id="1061" creationId="{5BBB8B66-6271-E9B3-173F-EE9E6BD20F71}"/>
          </ac:spMkLst>
        </pc:spChg>
        <pc:spChg chg="mod">
          <ac:chgData name="Thiago Henrique Gomes Panini" userId="cc6a5c77081c362d" providerId="LiveId" clId="{25EB39FD-D3C7-4D5C-886A-778BA586C9E9}" dt="2023-02-22T22:26:30.304" v="30" actId="1076"/>
          <ac:spMkLst>
            <pc:docMk/>
            <pc:sldMk cId="378657593" sldId="260"/>
            <ac:spMk id="1062" creationId="{F7E3F5B4-0CA5-5A00-5BCB-3AC9911A6CB5}"/>
          </ac:spMkLst>
        </pc:spChg>
        <pc:spChg chg="mod">
          <ac:chgData name="Thiago Henrique Gomes Panini" userId="cc6a5c77081c362d" providerId="LiveId" clId="{25EB39FD-D3C7-4D5C-886A-778BA586C9E9}" dt="2023-02-22T22:26:30.304" v="30" actId="1076"/>
          <ac:spMkLst>
            <pc:docMk/>
            <pc:sldMk cId="378657593" sldId="260"/>
            <ac:spMk id="1063" creationId="{6E2782D3-2E1B-3E98-6DA6-6672F372BA8C}"/>
          </ac:spMkLst>
        </pc:spChg>
        <pc:spChg chg="mod">
          <ac:chgData name="Thiago Henrique Gomes Panini" userId="cc6a5c77081c362d" providerId="LiveId" clId="{25EB39FD-D3C7-4D5C-886A-778BA586C9E9}" dt="2023-02-22T22:26:30.304" v="30" actId="1076"/>
          <ac:spMkLst>
            <pc:docMk/>
            <pc:sldMk cId="378657593" sldId="260"/>
            <ac:spMk id="1064" creationId="{50C78648-4FC0-7FB3-3ABE-3FBE35B82369}"/>
          </ac:spMkLst>
        </pc:spChg>
        <pc:spChg chg="mod topLvl">
          <ac:chgData name="Thiago Henrique Gomes Panini" userId="cc6a5c77081c362d" providerId="LiveId" clId="{25EB39FD-D3C7-4D5C-886A-778BA586C9E9}" dt="2023-03-02T02:04:58.743" v="93" actId="1076"/>
          <ac:spMkLst>
            <pc:docMk/>
            <pc:sldMk cId="378657593" sldId="260"/>
            <ac:spMk id="1067" creationId="{98FE8A60-31CA-85FE-2041-99C04E5C3FAE}"/>
          </ac:spMkLst>
        </pc:spChg>
        <pc:spChg chg="mod topLvl">
          <ac:chgData name="Thiago Henrique Gomes Panini" userId="cc6a5c77081c362d" providerId="LiveId" clId="{25EB39FD-D3C7-4D5C-886A-778BA586C9E9}" dt="2023-03-02T02:04:58.743" v="93" actId="1076"/>
          <ac:spMkLst>
            <pc:docMk/>
            <pc:sldMk cId="378657593" sldId="260"/>
            <ac:spMk id="1068" creationId="{338E7C07-42C5-9541-71C7-E489BEA7CED1}"/>
          </ac:spMkLst>
        </pc:spChg>
        <pc:spChg chg="mod">
          <ac:chgData name="Thiago Henrique Gomes Panini" userId="cc6a5c77081c362d" providerId="LiveId" clId="{25EB39FD-D3C7-4D5C-886A-778BA586C9E9}" dt="2023-03-02T02:04:58.743" v="93" actId="1076"/>
          <ac:spMkLst>
            <pc:docMk/>
            <pc:sldMk cId="378657593" sldId="260"/>
            <ac:spMk id="1071" creationId="{09A1E48C-47E6-B72D-412F-9E68026E3566}"/>
          </ac:spMkLst>
        </pc:spChg>
        <pc:spChg chg="mod">
          <ac:chgData name="Thiago Henrique Gomes Panini" userId="cc6a5c77081c362d" providerId="LiveId" clId="{25EB39FD-D3C7-4D5C-886A-778BA586C9E9}" dt="2023-03-02T02:04:58.743" v="93" actId="1076"/>
          <ac:spMkLst>
            <pc:docMk/>
            <pc:sldMk cId="378657593" sldId="260"/>
            <ac:spMk id="1072" creationId="{5E3D2D8B-7E81-B575-4842-E6E6CD236370}"/>
          </ac:spMkLst>
        </pc:spChg>
        <pc:spChg chg="mod">
          <ac:chgData name="Thiago Henrique Gomes Panini" userId="cc6a5c77081c362d" providerId="LiveId" clId="{25EB39FD-D3C7-4D5C-886A-778BA586C9E9}" dt="2023-03-02T02:04:58.743" v="93" actId="1076"/>
          <ac:spMkLst>
            <pc:docMk/>
            <pc:sldMk cId="378657593" sldId="260"/>
            <ac:spMk id="1073" creationId="{1613BD70-FE87-C3FB-C054-A6638A19F9EF}"/>
          </ac:spMkLst>
        </pc:spChg>
        <pc:spChg chg="mod">
          <ac:chgData name="Thiago Henrique Gomes Panini" userId="cc6a5c77081c362d" providerId="LiveId" clId="{25EB39FD-D3C7-4D5C-886A-778BA586C9E9}" dt="2023-03-02T02:04:58.743" v="93" actId="1076"/>
          <ac:spMkLst>
            <pc:docMk/>
            <pc:sldMk cId="378657593" sldId="260"/>
            <ac:spMk id="1074" creationId="{621F3B84-3952-5D35-0161-6A3C1834CFC9}"/>
          </ac:spMkLst>
        </pc:spChg>
        <pc:spChg chg="mod">
          <ac:chgData name="Thiago Henrique Gomes Panini" userId="cc6a5c77081c362d" providerId="LiveId" clId="{25EB39FD-D3C7-4D5C-886A-778BA586C9E9}" dt="2023-03-02T02:04:58.743" v="93" actId="1076"/>
          <ac:spMkLst>
            <pc:docMk/>
            <pc:sldMk cId="378657593" sldId="260"/>
            <ac:spMk id="1075" creationId="{CB0B1B04-7B59-3B11-BEAD-2070984EF38D}"/>
          </ac:spMkLst>
        </pc:spChg>
        <pc:spChg chg="mod">
          <ac:chgData name="Thiago Henrique Gomes Panini" userId="cc6a5c77081c362d" providerId="LiveId" clId="{25EB39FD-D3C7-4D5C-886A-778BA586C9E9}" dt="2023-03-02T02:04:58.743" v="93" actId="1076"/>
          <ac:spMkLst>
            <pc:docMk/>
            <pc:sldMk cId="378657593" sldId="260"/>
            <ac:spMk id="1076" creationId="{465FD9E4-05A9-3B5A-0576-BBD389B254DE}"/>
          </ac:spMkLst>
        </pc:spChg>
        <pc:spChg chg="mod">
          <ac:chgData name="Thiago Henrique Gomes Panini" userId="cc6a5c77081c362d" providerId="LiveId" clId="{25EB39FD-D3C7-4D5C-886A-778BA586C9E9}" dt="2023-03-02T02:04:58.743" v="93" actId="1076"/>
          <ac:spMkLst>
            <pc:docMk/>
            <pc:sldMk cId="378657593" sldId="260"/>
            <ac:spMk id="1077" creationId="{66659841-CE2A-F5BC-C30D-B80BE175BBCC}"/>
          </ac:spMkLst>
        </pc:spChg>
        <pc:spChg chg="mod">
          <ac:chgData name="Thiago Henrique Gomes Panini" userId="cc6a5c77081c362d" providerId="LiveId" clId="{25EB39FD-D3C7-4D5C-886A-778BA586C9E9}" dt="2023-03-02T02:04:58.743" v="93" actId="1076"/>
          <ac:spMkLst>
            <pc:docMk/>
            <pc:sldMk cId="378657593" sldId="260"/>
            <ac:spMk id="1078" creationId="{039313E5-43A3-AFFE-D602-4FB093265102}"/>
          </ac:spMkLst>
        </pc:spChg>
        <pc:spChg chg="mod">
          <ac:chgData name="Thiago Henrique Gomes Panini" userId="cc6a5c77081c362d" providerId="LiveId" clId="{25EB39FD-D3C7-4D5C-886A-778BA586C9E9}" dt="2023-03-02T02:04:58.743" v="93" actId="1076"/>
          <ac:spMkLst>
            <pc:docMk/>
            <pc:sldMk cId="378657593" sldId="260"/>
            <ac:spMk id="1079" creationId="{79181856-1217-9B45-99CC-9CCC11222A2A}"/>
          </ac:spMkLst>
        </pc:spChg>
        <pc:spChg chg="mod">
          <ac:chgData name="Thiago Henrique Gomes Panini" userId="cc6a5c77081c362d" providerId="LiveId" clId="{25EB39FD-D3C7-4D5C-886A-778BA586C9E9}" dt="2023-03-02T02:04:58.743" v="93" actId="1076"/>
          <ac:spMkLst>
            <pc:docMk/>
            <pc:sldMk cId="378657593" sldId="260"/>
            <ac:spMk id="1080" creationId="{268D90D0-7AE0-E4F0-91FA-44056A3E8391}"/>
          </ac:spMkLst>
        </pc:spChg>
        <pc:spChg chg="mod">
          <ac:chgData name="Thiago Henrique Gomes Panini" userId="cc6a5c77081c362d" providerId="LiveId" clId="{25EB39FD-D3C7-4D5C-886A-778BA586C9E9}" dt="2023-03-02T02:04:58.743" v="93" actId="1076"/>
          <ac:spMkLst>
            <pc:docMk/>
            <pc:sldMk cId="378657593" sldId="260"/>
            <ac:spMk id="1081" creationId="{AA47DB4B-83CD-455C-B556-FB2BFE8617AC}"/>
          </ac:spMkLst>
        </pc:spChg>
        <pc:spChg chg="mod">
          <ac:chgData name="Thiago Henrique Gomes Panini" userId="cc6a5c77081c362d" providerId="LiveId" clId="{25EB39FD-D3C7-4D5C-886A-778BA586C9E9}" dt="2023-03-02T02:04:58.743" v="93" actId="1076"/>
          <ac:spMkLst>
            <pc:docMk/>
            <pc:sldMk cId="378657593" sldId="260"/>
            <ac:spMk id="1082" creationId="{34330427-0D93-919D-5BD3-5AD98B8CEC77}"/>
          </ac:spMkLst>
        </pc:spChg>
        <pc:spChg chg="mod">
          <ac:chgData name="Thiago Henrique Gomes Panini" userId="cc6a5c77081c362d" providerId="LiveId" clId="{25EB39FD-D3C7-4D5C-886A-778BA586C9E9}" dt="2023-03-02T02:04:58.743" v="93" actId="1076"/>
          <ac:spMkLst>
            <pc:docMk/>
            <pc:sldMk cId="378657593" sldId="260"/>
            <ac:spMk id="1083" creationId="{2F555F77-BD16-5BDB-EF93-B4316CD979EE}"/>
          </ac:spMkLst>
        </pc:spChg>
        <pc:spChg chg="mod">
          <ac:chgData name="Thiago Henrique Gomes Panini" userId="cc6a5c77081c362d" providerId="LiveId" clId="{25EB39FD-D3C7-4D5C-886A-778BA586C9E9}" dt="2023-03-02T02:04:58.743" v="93" actId="1076"/>
          <ac:spMkLst>
            <pc:docMk/>
            <pc:sldMk cId="378657593" sldId="260"/>
            <ac:spMk id="1084" creationId="{F3D992BD-E4EA-EC4A-1160-6EBCE58ECB59}"/>
          </ac:spMkLst>
        </pc:spChg>
        <pc:spChg chg="mod">
          <ac:chgData name="Thiago Henrique Gomes Panini" userId="cc6a5c77081c362d" providerId="LiveId" clId="{25EB39FD-D3C7-4D5C-886A-778BA586C9E9}" dt="2023-03-02T02:04:58.743" v="93" actId="1076"/>
          <ac:spMkLst>
            <pc:docMk/>
            <pc:sldMk cId="378657593" sldId="260"/>
            <ac:spMk id="1085" creationId="{593C0E62-A63A-4346-C066-6929A3A94E6C}"/>
          </ac:spMkLst>
        </pc:spChg>
        <pc:spChg chg="mod">
          <ac:chgData name="Thiago Henrique Gomes Panini" userId="cc6a5c77081c362d" providerId="LiveId" clId="{25EB39FD-D3C7-4D5C-886A-778BA586C9E9}" dt="2023-03-02T02:04:58.743" v="93" actId="1076"/>
          <ac:spMkLst>
            <pc:docMk/>
            <pc:sldMk cId="378657593" sldId="260"/>
            <ac:spMk id="1086" creationId="{5D1DB0E0-BC54-31EB-D7E1-2A1C0E609B22}"/>
          </ac:spMkLst>
        </pc:spChg>
        <pc:spChg chg="mod">
          <ac:chgData name="Thiago Henrique Gomes Panini" userId="cc6a5c77081c362d" providerId="LiveId" clId="{25EB39FD-D3C7-4D5C-886A-778BA586C9E9}" dt="2023-03-02T02:04:58.743" v="93" actId="1076"/>
          <ac:spMkLst>
            <pc:docMk/>
            <pc:sldMk cId="378657593" sldId="260"/>
            <ac:spMk id="1087" creationId="{33AAAAA2-581E-037B-3730-143A75ACCC0B}"/>
          </ac:spMkLst>
        </pc:spChg>
        <pc:spChg chg="mod">
          <ac:chgData name="Thiago Henrique Gomes Panini" userId="cc6a5c77081c362d" providerId="LiveId" clId="{25EB39FD-D3C7-4D5C-886A-778BA586C9E9}" dt="2023-03-02T02:04:58.743" v="93" actId="1076"/>
          <ac:spMkLst>
            <pc:docMk/>
            <pc:sldMk cId="378657593" sldId="260"/>
            <ac:spMk id="1088" creationId="{3155BFA5-E412-742C-7411-73BBA5BE554B}"/>
          </ac:spMkLst>
        </pc:spChg>
        <pc:spChg chg="mod">
          <ac:chgData name="Thiago Henrique Gomes Panini" userId="cc6a5c77081c362d" providerId="LiveId" clId="{25EB39FD-D3C7-4D5C-886A-778BA586C9E9}" dt="2023-03-02T02:04:58.743" v="93" actId="1076"/>
          <ac:spMkLst>
            <pc:docMk/>
            <pc:sldMk cId="378657593" sldId="260"/>
            <ac:spMk id="1089" creationId="{C36D1990-CD35-3CA3-ECD6-8D99E0D93074}"/>
          </ac:spMkLst>
        </pc:spChg>
        <pc:spChg chg="mod">
          <ac:chgData name="Thiago Henrique Gomes Panini" userId="cc6a5c77081c362d" providerId="LiveId" clId="{25EB39FD-D3C7-4D5C-886A-778BA586C9E9}" dt="2023-03-02T02:04:58.743" v="93" actId="1076"/>
          <ac:spMkLst>
            <pc:docMk/>
            <pc:sldMk cId="378657593" sldId="260"/>
            <ac:spMk id="1090" creationId="{6CE66C12-7514-7D93-D0D0-560F36D57D4A}"/>
          </ac:spMkLst>
        </pc:spChg>
        <pc:spChg chg="mod">
          <ac:chgData name="Thiago Henrique Gomes Panini" userId="cc6a5c77081c362d" providerId="LiveId" clId="{25EB39FD-D3C7-4D5C-886A-778BA586C9E9}" dt="2023-03-02T02:04:58.743" v="93" actId="1076"/>
          <ac:spMkLst>
            <pc:docMk/>
            <pc:sldMk cId="378657593" sldId="260"/>
            <ac:spMk id="1091" creationId="{BB713230-CBE1-CBB1-7F29-0EC46101E2F2}"/>
          </ac:spMkLst>
        </pc:spChg>
        <pc:spChg chg="mod">
          <ac:chgData name="Thiago Henrique Gomes Panini" userId="cc6a5c77081c362d" providerId="LiveId" clId="{25EB39FD-D3C7-4D5C-886A-778BA586C9E9}" dt="2023-03-02T02:04:58.743" v="93" actId="1076"/>
          <ac:spMkLst>
            <pc:docMk/>
            <pc:sldMk cId="378657593" sldId="260"/>
            <ac:spMk id="1093" creationId="{28F4E9F0-6851-88B6-2A35-A283C3D25E19}"/>
          </ac:spMkLst>
        </pc:spChg>
        <pc:spChg chg="mod">
          <ac:chgData name="Thiago Henrique Gomes Panini" userId="cc6a5c77081c362d" providerId="LiveId" clId="{25EB39FD-D3C7-4D5C-886A-778BA586C9E9}" dt="2023-03-02T02:04:58.743" v="93" actId="1076"/>
          <ac:spMkLst>
            <pc:docMk/>
            <pc:sldMk cId="378657593" sldId="260"/>
            <ac:spMk id="1094" creationId="{955444F5-3DCF-61F4-F9BA-815B0E9DD4C5}"/>
          </ac:spMkLst>
        </pc:spChg>
        <pc:spChg chg="mod">
          <ac:chgData name="Thiago Henrique Gomes Panini" userId="cc6a5c77081c362d" providerId="LiveId" clId="{25EB39FD-D3C7-4D5C-886A-778BA586C9E9}" dt="2023-03-02T02:04:58.743" v="93" actId="1076"/>
          <ac:spMkLst>
            <pc:docMk/>
            <pc:sldMk cId="378657593" sldId="260"/>
            <ac:spMk id="1095" creationId="{A014EB76-EA0F-55E2-CC82-D53224AECC39}"/>
          </ac:spMkLst>
        </pc:spChg>
        <pc:spChg chg="mod">
          <ac:chgData name="Thiago Henrique Gomes Panini" userId="cc6a5c77081c362d" providerId="LiveId" clId="{25EB39FD-D3C7-4D5C-886A-778BA586C9E9}" dt="2023-03-02T02:04:58.743" v="93" actId="1076"/>
          <ac:spMkLst>
            <pc:docMk/>
            <pc:sldMk cId="378657593" sldId="260"/>
            <ac:spMk id="1096" creationId="{6A3F0DE4-348B-B149-C60A-466FA0DCF045}"/>
          </ac:spMkLst>
        </pc:spChg>
        <pc:spChg chg="mod">
          <ac:chgData name="Thiago Henrique Gomes Panini" userId="cc6a5c77081c362d" providerId="LiveId" clId="{25EB39FD-D3C7-4D5C-886A-778BA586C9E9}" dt="2023-03-02T02:04:58.743" v="93" actId="1076"/>
          <ac:spMkLst>
            <pc:docMk/>
            <pc:sldMk cId="378657593" sldId="260"/>
            <ac:spMk id="1097" creationId="{8E200142-510B-1CC8-4E23-8D7925E48CAE}"/>
          </ac:spMkLst>
        </pc:spChg>
        <pc:spChg chg="mod">
          <ac:chgData name="Thiago Henrique Gomes Panini" userId="cc6a5c77081c362d" providerId="LiveId" clId="{25EB39FD-D3C7-4D5C-886A-778BA586C9E9}" dt="2023-03-02T02:04:58.743" v="93" actId="1076"/>
          <ac:spMkLst>
            <pc:docMk/>
            <pc:sldMk cId="378657593" sldId="260"/>
            <ac:spMk id="1098" creationId="{D0B7B477-4E7F-B5CE-2C51-17513E9DEAFD}"/>
          </ac:spMkLst>
        </pc:spChg>
        <pc:spChg chg="mod">
          <ac:chgData name="Thiago Henrique Gomes Panini" userId="cc6a5c77081c362d" providerId="LiveId" clId="{25EB39FD-D3C7-4D5C-886A-778BA586C9E9}" dt="2023-03-02T02:04:58.743" v="93" actId="1076"/>
          <ac:spMkLst>
            <pc:docMk/>
            <pc:sldMk cId="378657593" sldId="260"/>
            <ac:spMk id="1099" creationId="{4CC60ED8-D5D9-859E-2E98-3E6A06B329A9}"/>
          </ac:spMkLst>
        </pc:spChg>
        <pc:spChg chg="mod">
          <ac:chgData name="Thiago Henrique Gomes Panini" userId="cc6a5c77081c362d" providerId="LiveId" clId="{25EB39FD-D3C7-4D5C-886A-778BA586C9E9}" dt="2023-03-02T02:04:58.743" v="93" actId="1076"/>
          <ac:spMkLst>
            <pc:docMk/>
            <pc:sldMk cId="378657593" sldId="260"/>
            <ac:spMk id="1100" creationId="{5C1640C5-DD75-EBAF-5E9F-F865BECF2DB6}"/>
          </ac:spMkLst>
        </pc:spChg>
        <pc:spChg chg="mod">
          <ac:chgData name="Thiago Henrique Gomes Panini" userId="cc6a5c77081c362d" providerId="LiveId" clId="{25EB39FD-D3C7-4D5C-886A-778BA586C9E9}" dt="2023-03-02T02:04:58.743" v="93" actId="1076"/>
          <ac:spMkLst>
            <pc:docMk/>
            <pc:sldMk cId="378657593" sldId="260"/>
            <ac:spMk id="1101" creationId="{C39E6B2F-9B02-AC7E-60D9-2CB7DB8FF3B3}"/>
          </ac:spMkLst>
        </pc:spChg>
        <pc:spChg chg="mod">
          <ac:chgData name="Thiago Henrique Gomes Panini" userId="cc6a5c77081c362d" providerId="LiveId" clId="{25EB39FD-D3C7-4D5C-886A-778BA586C9E9}" dt="2023-03-02T02:04:51.728" v="91" actId="1076"/>
          <ac:spMkLst>
            <pc:docMk/>
            <pc:sldMk cId="378657593" sldId="260"/>
            <ac:spMk id="1102" creationId="{12DB464E-AD6F-30BD-67BE-5AF67E8EFD0E}"/>
          </ac:spMkLst>
        </pc:spChg>
        <pc:spChg chg="mod">
          <ac:chgData name="Thiago Henrique Gomes Panini" userId="cc6a5c77081c362d" providerId="LiveId" clId="{25EB39FD-D3C7-4D5C-886A-778BA586C9E9}" dt="2023-02-22T22:26:30.304" v="30" actId="1076"/>
          <ac:spMkLst>
            <pc:docMk/>
            <pc:sldMk cId="378657593" sldId="260"/>
            <ac:spMk id="1103" creationId="{321F2C66-57BD-E6BD-7934-B1B9F14361EC}"/>
          </ac:spMkLst>
        </pc:spChg>
        <pc:spChg chg="mod">
          <ac:chgData name="Thiago Henrique Gomes Panini" userId="cc6a5c77081c362d" providerId="LiveId" clId="{25EB39FD-D3C7-4D5C-886A-778BA586C9E9}" dt="2023-02-22T22:26:30.304" v="30" actId="1076"/>
          <ac:spMkLst>
            <pc:docMk/>
            <pc:sldMk cId="378657593" sldId="260"/>
            <ac:spMk id="1104" creationId="{A4AA5944-B487-272D-1BBC-2D3AE4E13F79}"/>
          </ac:spMkLst>
        </pc:spChg>
        <pc:spChg chg="mod">
          <ac:chgData name="Thiago Henrique Gomes Panini" userId="cc6a5c77081c362d" providerId="LiveId" clId="{25EB39FD-D3C7-4D5C-886A-778BA586C9E9}" dt="2023-02-22T22:26:30.304" v="30" actId="1076"/>
          <ac:spMkLst>
            <pc:docMk/>
            <pc:sldMk cId="378657593" sldId="260"/>
            <ac:spMk id="1105" creationId="{4CCF76FC-9A38-5C1F-2E09-73038D05C174}"/>
          </ac:spMkLst>
        </pc:spChg>
        <pc:spChg chg="mod">
          <ac:chgData name="Thiago Henrique Gomes Panini" userId="cc6a5c77081c362d" providerId="LiveId" clId="{25EB39FD-D3C7-4D5C-886A-778BA586C9E9}" dt="2023-02-22T22:26:41.202" v="32"/>
          <ac:spMkLst>
            <pc:docMk/>
            <pc:sldMk cId="378657593" sldId="260"/>
            <ac:spMk id="1111" creationId="{E756DA6D-6B57-EBB2-74BF-627B36409BDC}"/>
          </ac:spMkLst>
        </pc:spChg>
        <pc:spChg chg="mod">
          <ac:chgData name="Thiago Henrique Gomes Panini" userId="cc6a5c77081c362d" providerId="LiveId" clId="{25EB39FD-D3C7-4D5C-886A-778BA586C9E9}" dt="2023-02-22T22:26:41.202" v="32"/>
          <ac:spMkLst>
            <pc:docMk/>
            <pc:sldMk cId="378657593" sldId="260"/>
            <ac:spMk id="1112" creationId="{A610FB89-A740-21C3-48E2-25C4003500BC}"/>
          </ac:spMkLst>
        </pc:spChg>
        <pc:spChg chg="mod">
          <ac:chgData name="Thiago Henrique Gomes Panini" userId="cc6a5c77081c362d" providerId="LiveId" clId="{25EB39FD-D3C7-4D5C-886A-778BA586C9E9}" dt="2023-02-22T22:26:41.202" v="32"/>
          <ac:spMkLst>
            <pc:docMk/>
            <pc:sldMk cId="378657593" sldId="260"/>
            <ac:spMk id="1113" creationId="{2C93D8D5-A76A-08CF-9B26-3F81A5193961}"/>
          </ac:spMkLst>
        </pc:spChg>
        <pc:spChg chg="mod">
          <ac:chgData name="Thiago Henrique Gomes Panini" userId="cc6a5c77081c362d" providerId="LiveId" clId="{25EB39FD-D3C7-4D5C-886A-778BA586C9E9}" dt="2023-02-22T22:26:41.202" v="32"/>
          <ac:spMkLst>
            <pc:docMk/>
            <pc:sldMk cId="378657593" sldId="260"/>
            <ac:spMk id="1114" creationId="{0B58D6E7-B62B-B020-F1A2-2CB928410C24}"/>
          </ac:spMkLst>
        </pc:spChg>
        <pc:spChg chg="mod">
          <ac:chgData name="Thiago Henrique Gomes Panini" userId="cc6a5c77081c362d" providerId="LiveId" clId="{25EB39FD-D3C7-4D5C-886A-778BA586C9E9}" dt="2023-02-22T22:26:41.202" v="32"/>
          <ac:spMkLst>
            <pc:docMk/>
            <pc:sldMk cId="378657593" sldId="260"/>
            <ac:spMk id="1115" creationId="{F3ABBF64-5498-D605-A1E9-CCE1BB9DCBA2}"/>
          </ac:spMkLst>
        </pc:spChg>
        <pc:spChg chg="mod">
          <ac:chgData name="Thiago Henrique Gomes Panini" userId="cc6a5c77081c362d" providerId="LiveId" clId="{25EB39FD-D3C7-4D5C-886A-778BA586C9E9}" dt="2023-02-22T22:26:41.202" v="32"/>
          <ac:spMkLst>
            <pc:docMk/>
            <pc:sldMk cId="378657593" sldId="260"/>
            <ac:spMk id="1116" creationId="{01CA8F20-DC5E-A824-F795-5E75CEE44DEB}"/>
          </ac:spMkLst>
        </pc:spChg>
        <pc:spChg chg="mod">
          <ac:chgData name="Thiago Henrique Gomes Panini" userId="cc6a5c77081c362d" providerId="LiveId" clId="{25EB39FD-D3C7-4D5C-886A-778BA586C9E9}" dt="2023-02-22T22:26:41.202" v="32"/>
          <ac:spMkLst>
            <pc:docMk/>
            <pc:sldMk cId="378657593" sldId="260"/>
            <ac:spMk id="1117" creationId="{383351F5-EF5D-B3CD-2D56-631C143DAAA0}"/>
          </ac:spMkLst>
        </pc:spChg>
        <pc:spChg chg="mod">
          <ac:chgData name="Thiago Henrique Gomes Panini" userId="cc6a5c77081c362d" providerId="LiveId" clId="{25EB39FD-D3C7-4D5C-886A-778BA586C9E9}" dt="2023-02-22T22:26:41.202" v="32"/>
          <ac:spMkLst>
            <pc:docMk/>
            <pc:sldMk cId="378657593" sldId="260"/>
            <ac:spMk id="1118" creationId="{129B1562-2528-502D-FF55-A5FC59ECFF29}"/>
          </ac:spMkLst>
        </pc:spChg>
        <pc:spChg chg="mod">
          <ac:chgData name="Thiago Henrique Gomes Panini" userId="cc6a5c77081c362d" providerId="LiveId" clId="{25EB39FD-D3C7-4D5C-886A-778BA586C9E9}" dt="2023-02-22T22:26:41.202" v="32"/>
          <ac:spMkLst>
            <pc:docMk/>
            <pc:sldMk cId="378657593" sldId="260"/>
            <ac:spMk id="1119" creationId="{B54849EC-DE23-0904-8A79-26BEBFD3CDE1}"/>
          </ac:spMkLst>
        </pc:spChg>
        <pc:spChg chg="mod">
          <ac:chgData name="Thiago Henrique Gomes Panini" userId="cc6a5c77081c362d" providerId="LiveId" clId="{25EB39FD-D3C7-4D5C-886A-778BA586C9E9}" dt="2023-02-22T22:26:41.202" v="32"/>
          <ac:spMkLst>
            <pc:docMk/>
            <pc:sldMk cId="378657593" sldId="260"/>
            <ac:spMk id="1120" creationId="{4C22B21A-8828-43AA-5C62-9F74106C1D02}"/>
          </ac:spMkLst>
        </pc:spChg>
        <pc:spChg chg="mod">
          <ac:chgData name="Thiago Henrique Gomes Panini" userId="cc6a5c77081c362d" providerId="LiveId" clId="{25EB39FD-D3C7-4D5C-886A-778BA586C9E9}" dt="2023-02-22T22:26:41.202" v="32"/>
          <ac:spMkLst>
            <pc:docMk/>
            <pc:sldMk cId="378657593" sldId="260"/>
            <ac:spMk id="1121" creationId="{729EF2DA-1B20-DA9C-79AE-82C5CB887E99}"/>
          </ac:spMkLst>
        </pc:spChg>
        <pc:spChg chg="mod">
          <ac:chgData name="Thiago Henrique Gomes Panini" userId="cc6a5c77081c362d" providerId="LiveId" clId="{25EB39FD-D3C7-4D5C-886A-778BA586C9E9}" dt="2023-02-22T22:26:41.202" v="32"/>
          <ac:spMkLst>
            <pc:docMk/>
            <pc:sldMk cId="378657593" sldId="260"/>
            <ac:spMk id="1122" creationId="{C9D64BC7-3292-72BD-5C27-330A2C8535B4}"/>
          </ac:spMkLst>
        </pc:spChg>
        <pc:spChg chg="mod">
          <ac:chgData name="Thiago Henrique Gomes Panini" userId="cc6a5c77081c362d" providerId="LiveId" clId="{25EB39FD-D3C7-4D5C-886A-778BA586C9E9}" dt="2023-02-22T22:26:41.202" v="32"/>
          <ac:spMkLst>
            <pc:docMk/>
            <pc:sldMk cId="378657593" sldId="260"/>
            <ac:spMk id="1123" creationId="{D683055A-6EBE-F011-C39B-23D0A77037F2}"/>
          </ac:spMkLst>
        </pc:spChg>
        <pc:spChg chg="mod">
          <ac:chgData name="Thiago Henrique Gomes Panini" userId="cc6a5c77081c362d" providerId="LiveId" clId="{25EB39FD-D3C7-4D5C-886A-778BA586C9E9}" dt="2023-02-22T22:26:41.202" v="32"/>
          <ac:spMkLst>
            <pc:docMk/>
            <pc:sldMk cId="378657593" sldId="260"/>
            <ac:spMk id="1124" creationId="{53C56D49-584B-9E1E-BFC4-7BC8B4958461}"/>
          </ac:spMkLst>
        </pc:spChg>
        <pc:spChg chg="mod">
          <ac:chgData name="Thiago Henrique Gomes Panini" userId="cc6a5c77081c362d" providerId="LiveId" clId="{25EB39FD-D3C7-4D5C-886A-778BA586C9E9}" dt="2023-02-22T22:26:41.202" v="32"/>
          <ac:spMkLst>
            <pc:docMk/>
            <pc:sldMk cId="378657593" sldId="260"/>
            <ac:spMk id="1125" creationId="{F5F9EDC7-2093-DAE7-A436-34BFB50AE8CC}"/>
          </ac:spMkLst>
        </pc:spChg>
        <pc:spChg chg="mod">
          <ac:chgData name="Thiago Henrique Gomes Panini" userId="cc6a5c77081c362d" providerId="LiveId" clId="{25EB39FD-D3C7-4D5C-886A-778BA586C9E9}" dt="2023-02-22T22:26:41.202" v="32"/>
          <ac:spMkLst>
            <pc:docMk/>
            <pc:sldMk cId="378657593" sldId="260"/>
            <ac:spMk id="1126" creationId="{2F03E800-570C-924B-FEA1-753D848760E7}"/>
          </ac:spMkLst>
        </pc:spChg>
        <pc:spChg chg="mod">
          <ac:chgData name="Thiago Henrique Gomes Panini" userId="cc6a5c77081c362d" providerId="LiveId" clId="{25EB39FD-D3C7-4D5C-886A-778BA586C9E9}" dt="2023-02-22T22:26:41.202" v="32"/>
          <ac:spMkLst>
            <pc:docMk/>
            <pc:sldMk cId="378657593" sldId="260"/>
            <ac:spMk id="1127" creationId="{E96D5355-8949-F1B4-EC34-20195F287A7B}"/>
          </ac:spMkLst>
        </pc:spChg>
        <pc:spChg chg="mod">
          <ac:chgData name="Thiago Henrique Gomes Panini" userId="cc6a5c77081c362d" providerId="LiveId" clId="{25EB39FD-D3C7-4D5C-886A-778BA586C9E9}" dt="2023-02-22T22:26:41.202" v="32"/>
          <ac:spMkLst>
            <pc:docMk/>
            <pc:sldMk cId="378657593" sldId="260"/>
            <ac:spMk id="1128" creationId="{617779FA-2FF1-70D6-73CD-3E71060DDC5E}"/>
          </ac:spMkLst>
        </pc:spChg>
        <pc:spChg chg="mod">
          <ac:chgData name="Thiago Henrique Gomes Panini" userId="cc6a5c77081c362d" providerId="LiveId" clId="{25EB39FD-D3C7-4D5C-886A-778BA586C9E9}" dt="2023-02-22T22:26:41.202" v="32"/>
          <ac:spMkLst>
            <pc:docMk/>
            <pc:sldMk cId="378657593" sldId="260"/>
            <ac:spMk id="1129" creationId="{94A1A2A4-D26C-DA9C-BF6B-A09FE9AEA75C}"/>
          </ac:spMkLst>
        </pc:spChg>
        <pc:spChg chg="mod">
          <ac:chgData name="Thiago Henrique Gomes Panini" userId="cc6a5c77081c362d" providerId="LiveId" clId="{25EB39FD-D3C7-4D5C-886A-778BA586C9E9}" dt="2023-02-22T22:26:41.202" v="32"/>
          <ac:spMkLst>
            <pc:docMk/>
            <pc:sldMk cId="378657593" sldId="260"/>
            <ac:spMk id="1130" creationId="{E68C9474-599A-47E9-B310-132AA4533DE4}"/>
          </ac:spMkLst>
        </pc:spChg>
        <pc:spChg chg="mod">
          <ac:chgData name="Thiago Henrique Gomes Panini" userId="cc6a5c77081c362d" providerId="LiveId" clId="{25EB39FD-D3C7-4D5C-886A-778BA586C9E9}" dt="2023-02-22T22:26:41.202" v="32"/>
          <ac:spMkLst>
            <pc:docMk/>
            <pc:sldMk cId="378657593" sldId="260"/>
            <ac:spMk id="1131" creationId="{6C9CDFB0-8501-592F-A3CE-3736D7FF86F6}"/>
          </ac:spMkLst>
        </pc:spChg>
        <pc:spChg chg="mod">
          <ac:chgData name="Thiago Henrique Gomes Panini" userId="cc6a5c77081c362d" providerId="LiveId" clId="{25EB39FD-D3C7-4D5C-886A-778BA586C9E9}" dt="2023-02-22T22:26:41.202" v="32"/>
          <ac:spMkLst>
            <pc:docMk/>
            <pc:sldMk cId="378657593" sldId="260"/>
            <ac:spMk id="1133" creationId="{9FC4DAED-A706-14C6-A58B-09E9450147F5}"/>
          </ac:spMkLst>
        </pc:spChg>
        <pc:spChg chg="mod">
          <ac:chgData name="Thiago Henrique Gomes Panini" userId="cc6a5c77081c362d" providerId="LiveId" clId="{25EB39FD-D3C7-4D5C-886A-778BA586C9E9}" dt="2023-02-22T22:26:41.202" v="32"/>
          <ac:spMkLst>
            <pc:docMk/>
            <pc:sldMk cId="378657593" sldId="260"/>
            <ac:spMk id="1134" creationId="{315C686E-B5DF-FA17-8EDB-3BDBB7E613A7}"/>
          </ac:spMkLst>
        </pc:spChg>
        <pc:spChg chg="mod">
          <ac:chgData name="Thiago Henrique Gomes Panini" userId="cc6a5c77081c362d" providerId="LiveId" clId="{25EB39FD-D3C7-4D5C-886A-778BA586C9E9}" dt="2023-02-22T22:26:41.202" v="32"/>
          <ac:spMkLst>
            <pc:docMk/>
            <pc:sldMk cId="378657593" sldId="260"/>
            <ac:spMk id="1135" creationId="{252CC5FF-EAA4-A3EF-26C8-971A44E0AF31}"/>
          </ac:spMkLst>
        </pc:spChg>
        <pc:spChg chg="mod">
          <ac:chgData name="Thiago Henrique Gomes Panini" userId="cc6a5c77081c362d" providerId="LiveId" clId="{25EB39FD-D3C7-4D5C-886A-778BA586C9E9}" dt="2023-02-22T22:26:41.202" v="32"/>
          <ac:spMkLst>
            <pc:docMk/>
            <pc:sldMk cId="378657593" sldId="260"/>
            <ac:spMk id="1136" creationId="{AB6AB11D-C2BC-0C55-1BB6-F858D6DAFC5E}"/>
          </ac:spMkLst>
        </pc:spChg>
        <pc:spChg chg="mod">
          <ac:chgData name="Thiago Henrique Gomes Panini" userId="cc6a5c77081c362d" providerId="LiveId" clId="{25EB39FD-D3C7-4D5C-886A-778BA586C9E9}" dt="2023-02-22T22:26:41.202" v="32"/>
          <ac:spMkLst>
            <pc:docMk/>
            <pc:sldMk cId="378657593" sldId="260"/>
            <ac:spMk id="1137" creationId="{43FD2A6A-7507-07D0-2BF8-9D8015CBABC7}"/>
          </ac:spMkLst>
        </pc:spChg>
        <pc:spChg chg="mod">
          <ac:chgData name="Thiago Henrique Gomes Panini" userId="cc6a5c77081c362d" providerId="LiveId" clId="{25EB39FD-D3C7-4D5C-886A-778BA586C9E9}" dt="2023-02-22T22:26:41.202" v="32"/>
          <ac:spMkLst>
            <pc:docMk/>
            <pc:sldMk cId="378657593" sldId="260"/>
            <ac:spMk id="1138" creationId="{26AD99F9-0639-EF81-47E9-AD237B98378B}"/>
          </ac:spMkLst>
        </pc:spChg>
        <pc:spChg chg="mod">
          <ac:chgData name="Thiago Henrique Gomes Panini" userId="cc6a5c77081c362d" providerId="LiveId" clId="{25EB39FD-D3C7-4D5C-886A-778BA586C9E9}" dt="2023-02-22T22:26:41.202" v="32"/>
          <ac:spMkLst>
            <pc:docMk/>
            <pc:sldMk cId="378657593" sldId="260"/>
            <ac:spMk id="1139" creationId="{9624A3AA-1F2A-4DF3-E349-76EE072C9123}"/>
          </ac:spMkLst>
        </pc:spChg>
        <pc:spChg chg="mod">
          <ac:chgData name="Thiago Henrique Gomes Panini" userId="cc6a5c77081c362d" providerId="LiveId" clId="{25EB39FD-D3C7-4D5C-886A-778BA586C9E9}" dt="2023-02-22T22:26:41.202" v="32"/>
          <ac:spMkLst>
            <pc:docMk/>
            <pc:sldMk cId="378657593" sldId="260"/>
            <ac:spMk id="1140" creationId="{52B9A6EC-0178-5FAC-C4ED-0E1F662B31BF}"/>
          </ac:spMkLst>
        </pc:spChg>
        <pc:spChg chg="mod">
          <ac:chgData name="Thiago Henrique Gomes Panini" userId="cc6a5c77081c362d" providerId="LiveId" clId="{25EB39FD-D3C7-4D5C-886A-778BA586C9E9}" dt="2023-02-22T22:26:41.202" v="32"/>
          <ac:spMkLst>
            <pc:docMk/>
            <pc:sldMk cId="378657593" sldId="260"/>
            <ac:spMk id="1141" creationId="{B8547E6F-F3B0-DBFD-5AC1-0222BD393691}"/>
          </ac:spMkLst>
        </pc:spChg>
        <pc:grpChg chg="add del mod">
          <ac:chgData name="Thiago Henrique Gomes Panini" userId="cc6a5c77081c362d" providerId="LiveId" clId="{25EB39FD-D3C7-4D5C-886A-778BA586C9E9}" dt="2023-02-22T22:21:33.233" v="10"/>
          <ac:grpSpMkLst>
            <pc:docMk/>
            <pc:sldMk cId="378657593" sldId="260"/>
            <ac:grpSpMk id="3" creationId="{0F7F9F0E-50B5-81BF-7DC7-463D35BF9788}"/>
          </ac:grpSpMkLst>
        </pc:grpChg>
        <pc:grpChg chg="add mod">
          <ac:chgData name="Thiago Henrique Gomes Panini" userId="cc6a5c77081c362d" providerId="LiveId" clId="{25EB39FD-D3C7-4D5C-886A-778BA586C9E9}" dt="2023-03-02T02:04:58.743" v="93" actId="1076"/>
          <ac:grpSpMkLst>
            <pc:docMk/>
            <pc:sldMk cId="378657593" sldId="260"/>
            <ac:grpSpMk id="3" creationId="{9305C70A-58B4-88AD-AD31-BF620CB4FD5F}"/>
          </ac:grpSpMkLst>
        </pc:grpChg>
        <pc:grpChg chg="add del mod">
          <ac:chgData name="Thiago Henrique Gomes Panini" userId="cc6a5c77081c362d" providerId="LiveId" clId="{25EB39FD-D3C7-4D5C-886A-778BA586C9E9}" dt="2023-03-02T02:05:09.854" v="97" actId="165"/>
          <ac:grpSpMkLst>
            <pc:docMk/>
            <pc:sldMk cId="378657593" sldId="260"/>
            <ac:grpSpMk id="4" creationId="{920E9B8B-35E4-98C9-98AD-F1924578D071}"/>
          </ac:grpSpMkLst>
        </pc:grpChg>
        <pc:grpChg chg="del mod topLvl">
          <ac:chgData name="Thiago Henrique Gomes Panini" userId="cc6a5c77081c362d" providerId="LiveId" clId="{25EB39FD-D3C7-4D5C-886A-778BA586C9E9}" dt="2023-03-02T02:05:14.232" v="98" actId="165"/>
          <ac:grpSpMkLst>
            <pc:docMk/>
            <pc:sldMk cId="378657593" sldId="260"/>
            <ac:grpSpMk id="7" creationId="{4BB963CD-EB09-948F-E014-8F7097023209}"/>
          </ac:grpSpMkLst>
        </pc:grpChg>
        <pc:grpChg chg="mod">
          <ac:chgData name="Thiago Henrique Gomes Panini" userId="cc6a5c77081c362d" providerId="LiveId" clId="{25EB39FD-D3C7-4D5C-886A-778BA586C9E9}" dt="2023-02-22T22:21:30.417" v="7"/>
          <ac:grpSpMkLst>
            <pc:docMk/>
            <pc:sldMk cId="378657593" sldId="260"/>
            <ac:grpSpMk id="25" creationId="{72E701FD-6694-5C02-BA8C-C10C3EB19202}"/>
          </ac:grpSpMkLst>
        </pc:grpChg>
        <pc:grpChg chg="mod topLvl">
          <ac:chgData name="Thiago Henrique Gomes Panini" userId="cc6a5c77081c362d" providerId="LiveId" clId="{25EB39FD-D3C7-4D5C-886A-778BA586C9E9}" dt="2023-03-02T02:05:34.447" v="102" actId="164"/>
          <ac:grpSpMkLst>
            <pc:docMk/>
            <pc:sldMk cId="378657593" sldId="260"/>
            <ac:grpSpMk id="30" creationId="{444F8153-5B2F-ADA7-8DD4-258C843CF63B}"/>
          </ac:grpSpMkLst>
        </pc:grpChg>
        <pc:grpChg chg="add del mod">
          <ac:chgData name="Thiago Henrique Gomes Panini" userId="cc6a5c77081c362d" providerId="LiveId" clId="{25EB39FD-D3C7-4D5C-886A-778BA586C9E9}" dt="2023-02-22T22:21:38.645" v="14"/>
          <ac:grpSpMkLst>
            <pc:docMk/>
            <pc:sldMk cId="378657593" sldId="260"/>
            <ac:grpSpMk id="36" creationId="{96B70532-6C6A-01D8-0D78-73FF8479D023}"/>
          </ac:grpSpMkLst>
        </pc:grpChg>
        <pc:grpChg chg="add mod">
          <ac:chgData name="Thiago Henrique Gomes Panini" userId="cc6a5c77081c362d" providerId="LiveId" clId="{25EB39FD-D3C7-4D5C-886A-778BA586C9E9}" dt="2023-03-02T02:05:34.447" v="102" actId="164"/>
          <ac:grpSpMkLst>
            <pc:docMk/>
            <pc:sldMk cId="378657593" sldId="260"/>
            <ac:grpSpMk id="40" creationId="{297B680B-D849-067B-21E2-93C82E9E28D2}"/>
          </ac:grpSpMkLst>
        </pc:grpChg>
        <pc:grpChg chg="mod">
          <ac:chgData name="Thiago Henrique Gomes Panini" userId="cc6a5c77081c362d" providerId="LiveId" clId="{25EB39FD-D3C7-4D5C-886A-778BA586C9E9}" dt="2023-02-22T22:21:36.159" v="11"/>
          <ac:grpSpMkLst>
            <pc:docMk/>
            <pc:sldMk cId="378657593" sldId="260"/>
            <ac:grpSpMk id="58" creationId="{76FBF3CB-E12A-1CCC-4210-61248BD8200C}"/>
          </ac:grpSpMkLst>
        </pc:grpChg>
        <pc:grpChg chg="add del mod">
          <ac:chgData name="Thiago Henrique Gomes Panini" userId="cc6a5c77081c362d" providerId="LiveId" clId="{25EB39FD-D3C7-4D5C-886A-778BA586C9E9}" dt="2023-02-22T22:21:41.553" v="16"/>
          <ac:grpSpMkLst>
            <pc:docMk/>
            <pc:sldMk cId="378657593" sldId="260"/>
            <ac:grpSpMk id="69" creationId="{150C6328-6E4B-D3BF-8780-3005321F5660}"/>
          </ac:grpSpMkLst>
        </pc:grpChg>
        <pc:grpChg chg="mod">
          <ac:chgData name="Thiago Henrique Gomes Panini" userId="cc6a5c77081c362d" providerId="LiveId" clId="{25EB39FD-D3C7-4D5C-886A-778BA586C9E9}" dt="2023-02-22T22:04:52.464" v="1" actId="1076"/>
          <ac:grpSpMkLst>
            <pc:docMk/>
            <pc:sldMk cId="378657593" sldId="260"/>
            <ac:grpSpMk id="90" creationId="{8120718E-E742-94DF-27DB-D2BB044A46E8}"/>
          </ac:grpSpMkLst>
        </pc:grpChg>
        <pc:grpChg chg="mod">
          <ac:chgData name="Thiago Henrique Gomes Panini" userId="cc6a5c77081c362d" providerId="LiveId" clId="{25EB39FD-D3C7-4D5C-886A-778BA586C9E9}" dt="2023-02-22T22:04:52.464" v="1" actId="1076"/>
          <ac:grpSpMkLst>
            <pc:docMk/>
            <pc:sldMk cId="378657593" sldId="260"/>
            <ac:grpSpMk id="112" creationId="{04ADD8B9-0372-1189-82AE-7F378E385FF5}"/>
          </ac:grpSpMkLst>
        </pc:grpChg>
        <pc:grpChg chg="mod">
          <ac:chgData name="Thiago Henrique Gomes Panini" userId="cc6a5c77081c362d" providerId="LiveId" clId="{25EB39FD-D3C7-4D5C-886A-778BA586C9E9}" dt="2023-02-22T22:21:40.202" v="15"/>
          <ac:grpSpMkLst>
            <pc:docMk/>
            <pc:sldMk cId="378657593" sldId="260"/>
            <ac:grpSpMk id="126" creationId="{5726C88A-0B46-6C3E-77BF-B083CB071A2C}"/>
          </ac:grpSpMkLst>
        </pc:grpChg>
        <pc:grpChg chg="add mod">
          <ac:chgData name="Thiago Henrique Gomes Panini" userId="cc6a5c77081c362d" providerId="LiveId" clId="{25EB39FD-D3C7-4D5C-886A-778BA586C9E9}" dt="2023-02-22T22:26:39.743" v="31" actId="164"/>
          <ac:grpSpMkLst>
            <pc:docMk/>
            <pc:sldMk cId="378657593" sldId="260"/>
            <ac:grpSpMk id="1036" creationId="{9DFE6247-2B9D-1049-6DA1-A3FD704BBC89}"/>
          </ac:grpSpMkLst>
        </pc:grpChg>
        <pc:grpChg chg="mod">
          <ac:chgData name="Thiago Henrique Gomes Panini" userId="cc6a5c77081c362d" providerId="LiveId" clId="{25EB39FD-D3C7-4D5C-886A-778BA586C9E9}" dt="2023-02-22T22:26:30.304" v="30" actId="1076"/>
          <ac:grpSpMkLst>
            <pc:docMk/>
            <pc:sldMk cId="378657593" sldId="260"/>
            <ac:grpSpMk id="1058" creationId="{ED06F9F3-4177-F869-1C38-0EB77A32E79A}"/>
          </ac:grpSpMkLst>
        </pc:grpChg>
        <pc:grpChg chg="mod">
          <ac:chgData name="Thiago Henrique Gomes Panini" userId="cc6a5c77081c362d" providerId="LiveId" clId="{25EB39FD-D3C7-4D5C-886A-778BA586C9E9}" dt="2023-02-22T22:04:52.464" v="1" actId="1076"/>
          <ac:grpSpMkLst>
            <pc:docMk/>
            <pc:sldMk cId="378657593" sldId="260"/>
            <ac:grpSpMk id="1065" creationId="{2827E1F5-7855-5D57-FE2E-A8BE19A2E9E8}"/>
          </ac:grpSpMkLst>
        </pc:grpChg>
        <pc:grpChg chg="del">
          <ac:chgData name="Thiago Henrique Gomes Panini" userId="cc6a5c77081c362d" providerId="LiveId" clId="{25EB39FD-D3C7-4D5C-886A-778BA586C9E9}" dt="2023-02-22T22:19:20.681" v="4" actId="165"/>
          <ac:grpSpMkLst>
            <pc:docMk/>
            <pc:sldMk cId="378657593" sldId="260"/>
            <ac:grpSpMk id="1066" creationId="{119A787F-116E-5EAC-9523-980520474AD9}"/>
          </ac:grpSpMkLst>
        </pc:grpChg>
        <pc:grpChg chg="add del mod topLvl">
          <ac:chgData name="Thiago Henrique Gomes Panini" userId="cc6a5c77081c362d" providerId="LiveId" clId="{25EB39FD-D3C7-4D5C-886A-778BA586C9E9}" dt="2023-03-02T02:04:58.743" v="93" actId="1076"/>
          <ac:grpSpMkLst>
            <pc:docMk/>
            <pc:sldMk cId="378657593" sldId="260"/>
            <ac:grpSpMk id="1069" creationId="{8BA46417-F4E2-F0B4-A443-E1402ECD3842}"/>
          </ac:grpSpMkLst>
        </pc:grpChg>
        <pc:grpChg chg="mod">
          <ac:chgData name="Thiago Henrique Gomes Panini" userId="cc6a5c77081c362d" providerId="LiveId" clId="{25EB39FD-D3C7-4D5C-886A-778BA586C9E9}" dt="2023-03-02T02:04:58.743" v="93" actId="1076"/>
          <ac:grpSpMkLst>
            <pc:docMk/>
            <pc:sldMk cId="378657593" sldId="260"/>
            <ac:grpSpMk id="1092" creationId="{DD2711F0-ED73-C651-FBD1-EB13431B699A}"/>
          </ac:grpSpMkLst>
        </pc:grpChg>
        <pc:grpChg chg="add del mod">
          <ac:chgData name="Thiago Henrique Gomes Panini" userId="cc6a5c77081c362d" providerId="LiveId" clId="{25EB39FD-D3C7-4D5C-886A-778BA586C9E9}" dt="2023-02-22T22:28:36.421" v="38" actId="478"/>
          <ac:grpSpMkLst>
            <pc:docMk/>
            <pc:sldMk cId="378657593" sldId="260"/>
            <ac:grpSpMk id="1107" creationId="{0664FBD4-C90C-1256-FD3A-40283CFAA6BA}"/>
          </ac:grpSpMkLst>
        </pc:grpChg>
        <pc:grpChg chg="add del mod">
          <ac:chgData name="Thiago Henrique Gomes Panini" userId="cc6a5c77081c362d" providerId="LiveId" clId="{25EB39FD-D3C7-4D5C-886A-778BA586C9E9}" dt="2023-02-22T22:26:42.539" v="33"/>
          <ac:grpSpMkLst>
            <pc:docMk/>
            <pc:sldMk cId="378657593" sldId="260"/>
            <ac:grpSpMk id="1108" creationId="{1ADCF4B6-DD7A-481D-6680-87003FA41C82}"/>
          </ac:grpSpMkLst>
        </pc:grpChg>
        <pc:grpChg chg="mod">
          <ac:chgData name="Thiago Henrique Gomes Panini" userId="cc6a5c77081c362d" providerId="LiveId" clId="{25EB39FD-D3C7-4D5C-886A-778BA586C9E9}" dt="2023-02-22T22:26:41.202" v="32"/>
          <ac:grpSpMkLst>
            <pc:docMk/>
            <pc:sldMk cId="378657593" sldId="260"/>
            <ac:grpSpMk id="1109" creationId="{628C5896-9D68-ACFA-949B-C9254DB5B853}"/>
          </ac:grpSpMkLst>
        </pc:grpChg>
        <pc:grpChg chg="mod">
          <ac:chgData name="Thiago Henrique Gomes Panini" userId="cc6a5c77081c362d" providerId="LiveId" clId="{25EB39FD-D3C7-4D5C-886A-778BA586C9E9}" dt="2023-02-22T22:26:41.202" v="32"/>
          <ac:grpSpMkLst>
            <pc:docMk/>
            <pc:sldMk cId="378657593" sldId="260"/>
            <ac:grpSpMk id="1132" creationId="{34141BEA-196F-B4C6-1415-BD3DA2D231B3}"/>
          </ac:grpSpMkLst>
        </pc:grpChg>
        <pc:picChg chg="mod">
          <ac:chgData name="Thiago Henrique Gomes Panini" userId="cc6a5c77081c362d" providerId="LiveId" clId="{25EB39FD-D3C7-4D5C-886A-778BA586C9E9}" dt="2023-03-02T02:04:48.400" v="89" actId="1076"/>
          <ac:picMkLst>
            <pc:docMk/>
            <pc:sldMk cId="378657593" sldId="260"/>
            <ac:picMk id="2" creationId="{774D1E30-529D-CF74-C55F-862E7EFD7151}"/>
          </ac:picMkLst>
        </pc:picChg>
        <pc:picChg chg="mod topLvl">
          <ac:chgData name="Thiago Henrique Gomes Panini" userId="cc6a5c77081c362d" providerId="LiveId" clId="{25EB39FD-D3C7-4D5C-886A-778BA586C9E9}" dt="2023-03-02T02:05:34.447" v="102" actId="164"/>
          <ac:picMkLst>
            <pc:docMk/>
            <pc:sldMk cId="378657593" sldId="260"/>
            <ac:picMk id="8" creationId="{75E23C6C-D065-DA26-9F8D-F94B0E1C13A9}"/>
          </ac:picMkLst>
        </pc:picChg>
        <pc:picChg chg="add del mod">
          <ac:chgData name="Thiago Henrique Gomes Panini" userId="cc6a5c77081c362d" providerId="LiveId" clId="{25EB39FD-D3C7-4D5C-886A-778BA586C9E9}" dt="2023-02-22T22:21:33.233" v="10"/>
          <ac:picMkLst>
            <pc:docMk/>
            <pc:sldMk cId="378657593" sldId="260"/>
            <ac:picMk id="35" creationId="{C72DEA74-CFE0-5F0C-DABC-847D7FA48029}"/>
          </ac:picMkLst>
        </pc:picChg>
        <pc:picChg chg="add del mod">
          <ac:chgData name="Thiago Henrique Gomes Panini" userId="cc6a5c77081c362d" providerId="LiveId" clId="{25EB39FD-D3C7-4D5C-886A-778BA586C9E9}" dt="2023-02-22T22:21:38.645" v="14"/>
          <ac:picMkLst>
            <pc:docMk/>
            <pc:sldMk cId="378657593" sldId="260"/>
            <ac:picMk id="68" creationId="{C6C985F6-0F2E-EB03-A524-7353EC34EB6B}"/>
          </ac:picMkLst>
        </pc:picChg>
        <pc:picChg chg="mod">
          <ac:chgData name="Thiago Henrique Gomes Panini" userId="cc6a5c77081c362d" providerId="LiveId" clId="{25EB39FD-D3C7-4D5C-886A-778BA586C9E9}" dt="2023-02-22T22:04:52.464" v="1" actId="1076"/>
          <ac:picMkLst>
            <pc:docMk/>
            <pc:sldMk cId="378657593" sldId="260"/>
            <ac:picMk id="122" creationId="{EBEFC07E-E8CA-3819-A89F-01F7A6DDAEBC}"/>
          </ac:picMkLst>
        </pc:picChg>
        <pc:picChg chg="add del mod">
          <ac:chgData name="Thiago Henrique Gomes Panini" userId="cc6a5c77081c362d" providerId="LiveId" clId="{25EB39FD-D3C7-4D5C-886A-778BA586C9E9}" dt="2023-02-22T22:21:41.553" v="16"/>
          <ac:picMkLst>
            <pc:docMk/>
            <pc:sldMk cId="378657593" sldId="260"/>
            <ac:picMk id="1032" creationId="{2AC64632-62AE-6F2D-2434-A176AB0B947A}"/>
          </ac:picMkLst>
        </pc:picChg>
        <pc:picChg chg="add del mod modCrop">
          <ac:chgData name="Thiago Henrique Gomes Panini" userId="cc6a5c77081c362d" providerId="LiveId" clId="{25EB39FD-D3C7-4D5C-886A-778BA586C9E9}" dt="2023-02-22T22:25:55.649" v="26" actId="478"/>
          <ac:picMkLst>
            <pc:docMk/>
            <pc:sldMk cId="378657593" sldId="260"/>
            <ac:picMk id="1033" creationId="{A5F520E4-47A6-7FE2-6FE0-BCFFF8D0436E}"/>
          </ac:picMkLst>
        </pc:picChg>
        <pc:picChg chg="add del mod">
          <ac:chgData name="Thiago Henrique Gomes Panini" userId="cc6a5c77081c362d" providerId="LiveId" clId="{25EB39FD-D3C7-4D5C-886A-778BA586C9E9}" dt="2023-02-22T22:23:23.300" v="22"/>
          <ac:picMkLst>
            <pc:docMk/>
            <pc:sldMk cId="378657593" sldId="260"/>
            <ac:picMk id="1034" creationId="{B48B420B-AB57-0E3C-9CBC-3B03976FA959}"/>
          </ac:picMkLst>
        </pc:picChg>
        <pc:picChg chg="add del mod">
          <ac:chgData name="Thiago Henrique Gomes Panini" userId="cc6a5c77081c362d" providerId="LiveId" clId="{25EB39FD-D3C7-4D5C-886A-778BA586C9E9}" dt="2023-03-02T02:04:44.509" v="88" actId="478"/>
          <ac:picMkLst>
            <pc:docMk/>
            <pc:sldMk cId="378657593" sldId="260"/>
            <ac:picMk id="1035" creationId="{6B3F142D-BDE3-DB81-FEF0-294AA83DEB16}"/>
          </ac:picMkLst>
        </pc:picChg>
        <pc:picChg chg="add del mod topLvl">
          <ac:chgData name="Thiago Henrique Gomes Panini" userId="cc6a5c77081c362d" providerId="LiveId" clId="{25EB39FD-D3C7-4D5C-886A-778BA586C9E9}" dt="2023-03-02T02:04:58.743" v="93" actId="1076"/>
          <ac:picMkLst>
            <pc:docMk/>
            <pc:sldMk cId="378657593" sldId="260"/>
            <ac:picMk id="1070" creationId="{A89B3EAA-9D69-460A-7E09-550FEEF54347}"/>
          </ac:picMkLst>
        </pc:picChg>
        <pc:picChg chg="add mod">
          <ac:chgData name="Thiago Henrique Gomes Panini" userId="cc6a5c77081c362d" providerId="LiveId" clId="{25EB39FD-D3C7-4D5C-886A-778BA586C9E9}" dt="2023-02-22T22:26:39.743" v="31" actId="164"/>
          <ac:picMkLst>
            <pc:docMk/>
            <pc:sldMk cId="378657593" sldId="260"/>
            <ac:picMk id="1106" creationId="{9456FBC5-A57C-87CD-3CF5-392193469FC8}"/>
          </ac:picMkLst>
        </pc:picChg>
        <pc:picChg chg="mod">
          <ac:chgData name="Thiago Henrique Gomes Panini" userId="cc6a5c77081c362d" providerId="LiveId" clId="{25EB39FD-D3C7-4D5C-886A-778BA586C9E9}" dt="2023-02-22T22:26:41.202" v="32"/>
          <ac:picMkLst>
            <pc:docMk/>
            <pc:sldMk cId="378657593" sldId="260"/>
            <ac:picMk id="1110" creationId="{58B388B0-F7E4-2D6D-5334-F1086E4FEC81}"/>
          </ac:picMkLst>
        </pc:picChg>
        <pc:picChg chg="add del mod">
          <ac:chgData name="Thiago Henrique Gomes Panini" userId="cc6a5c77081c362d" providerId="LiveId" clId="{25EB39FD-D3C7-4D5C-886A-778BA586C9E9}" dt="2023-02-22T22:28:36.421" v="38" actId="478"/>
          <ac:picMkLst>
            <pc:docMk/>
            <pc:sldMk cId="378657593" sldId="260"/>
            <ac:picMk id="1142" creationId="{9380C163-9CB0-B492-3FE6-911AAB36D80F}"/>
          </ac:picMkLst>
        </pc:picChg>
      </pc:sldChg>
      <pc:sldChg chg="addSp delSp modSp mod">
        <pc:chgData name="Thiago Henrique Gomes Panini" userId="cc6a5c77081c362d" providerId="LiveId" clId="{25EB39FD-D3C7-4D5C-886A-778BA586C9E9}" dt="2023-03-01T20:24:13.459" v="49"/>
        <pc:sldMkLst>
          <pc:docMk/>
          <pc:sldMk cId="1597006777" sldId="286"/>
        </pc:sldMkLst>
        <pc:spChg chg="add del mod">
          <ac:chgData name="Thiago Henrique Gomes Panini" userId="cc6a5c77081c362d" providerId="LiveId" clId="{25EB39FD-D3C7-4D5C-886A-778BA586C9E9}" dt="2023-03-01T20:24:13.459" v="49"/>
          <ac:spMkLst>
            <pc:docMk/>
            <pc:sldMk cId="1597006777" sldId="286"/>
            <ac:spMk id="2" creationId="{05B3B06A-E5E9-E421-8A89-66F0446C5B80}"/>
          </ac:spMkLst>
        </pc:spChg>
        <pc:spChg chg="add del mod">
          <ac:chgData name="Thiago Henrique Gomes Panini" userId="cc6a5c77081c362d" providerId="LiveId" clId="{25EB39FD-D3C7-4D5C-886A-778BA586C9E9}" dt="2023-03-01T20:24:13.459" v="49"/>
          <ac:spMkLst>
            <pc:docMk/>
            <pc:sldMk cId="1597006777" sldId="286"/>
            <ac:spMk id="3" creationId="{D1CE40A4-B104-6924-7D4F-6EC5854198AB}"/>
          </ac:spMkLst>
        </pc:spChg>
        <pc:spChg chg="add del mod">
          <ac:chgData name="Thiago Henrique Gomes Panini" userId="cc6a5c77081c362d" providerId="LiveId" clId="{25EB39FD-D3C7-4D5C-886A-778BA586C9E9}" dt="2023-03-01T20:24:13.459" v="49"/>
          <ac:spMkLst>
            <pc:docMk/>
            <pc:sldMk cId="1597006777" sldId="286"/>
            <ac:spMk id="4" creationId="{FDC9E3D1-88D7-D238-402D-854DDA0E05AA}"/>
          </ac:spMkLst>
        </pc:spChg>
        <pc:spChg chg="add del mod">
          <ac:chgData name="Thiago Henrique Gomes Panini" userId="cc6a5c77081c362d" providerId="LiveId" clId="{25EB39FD-D3C7-4D5C-886A-778BA586C9E9}" dt="2023-03-01T20:24:13.459" v="49"/>
          <ac:spMkLst>
            <pc:docMk/>
            <pc:sldMk cId="1597006777" sldId="286"/>
            <ac:spMk id="5" creationId="{DA60A384-1F24-506D-DE30-FE9D47EB029D}"/>
          </ac:spMkLst>
        </pc:spChg>
        <pc:spChg chg="add del mod">
          <ac:chgData name="Thiago Henrique Gomes Panini" userId="cc6a5c77081c362d" providerId="LiveId" clId="{25EB39FD-D3C7-4D5C-886A-778BA586C9E9}" dt="2023-03-01T20:24:13.459" v="49"/>
          <ac:spMkLst>
            <pc:docMk/>
            <pc:sldMk cId="1597006777" sldId="286"/>
            <ac:spMk id="6" creationId="{350E68B0-F9EF-B132-18BC-54B232E90FB4}"/>
          </ac:spMkLst>
        </pc:spChg>
        <pc:spChg chg="add del mod">
          <ac:chgData name="Thiago Henrique Gomes Panini" userId="cc6a5c77081c362d" providerId="LiveId" clId="{25EB39FD-D3C7-4D5C-886A-778BA586C9E9}" dt="2023-03-01T20:24:13.459" v="49"/>
          <ac:spMkLst>
            <pc:docMk/>
            <pc:sldMk cId="1597006777" sldId="286"/>
            <ac:spMk id="7" creationId="{4C85A802-1ECB-A51D-DFCE-DA1D9C9667D0}"/>
          </ac:spMkLst>
        </pc:spChg>
        <pc:spChg chg="add del mod">
          <ac:chgData name="Thiago Henrique Gomes Panini" userId="cc6a5c77081c362d" providerId="LiveId" clId="{25EB39FD-D3C7-4D5C-886A-778BA586C9E9}" dt="2023-03-01T20:24:13.459" v="49"/>
          <ac:spMkLst>
            <pc:docMk/>
            <pc:sldMk cId="1597006777" sldId="286"/>
            <ac:spMk id="8" creationId="{9AACD908-62B2-9CD9-BBD9-4F03D92F219B}"/>
          </ac:spMkLst>
        </pc:spChg>
        <pc:spChg chg="add del mod">
          <ac:chgData name="Thiago Henrique Gomes Panini" userId="cc6a5c77081c362d" providerId="LiveId" clId="{25EB39FD-D3C7-4D5C-886A-778BA586C9E9}" dt="2023-03-01T20:24:13.459" v="49"/>
          <ac:spMkLst>
            <pc:docMk/>
            <pc:sldMk cId="1597006777" sldId="286"/>
            <ac:spMk id="9" creationId="{45DBF9E8-D96D-3C9C-EC32-547BD5F7E4FC}"/>
          </ac:spMkLst>
        </pc:spChg>
        <pc:spChg chg="add del mod">
          <ac:chgData name="Thiago Henrique Gomes Panini" userId="cc6a5c77081c362d" providerId="LiveId" clId="{25EB39FD-D3C7-4D5C-886A-778BA586C9E9}" dt="2023-03-01T20:24:13.459" v="49"/>
          <ac:spMkLst>
            <pc:docMk/>
            <pc:sldMk cId="1597006777" sldId="286"/>
            <ac:spMk id="10" creationId="{4E51EA12-F20E-2FCB-AAA4-F7B3BBB7AF77}"/>
          </ac:spMkLst>
        </pc:spChg>
        <pc:spChg chg="add del mod">
          <ac:chgData name="Thiago Henrique Gomes Panini" userId="cc6a5c77081c362d" providerId="LiveId" clId="{25EB39FD-D3C7-4D5C-886A-778BA586C9E9}" dt="2023-03-01T20:24:13.459" v="49"/>
          <ac:spMkLst>
            <pc:docMk/>
            <pc:sldMk cId="1597006777" sldId="286"/>
            <ac:spMk id="11" creationId="{A9E3B543-0F49-0030-DDD6-CEE5D95CA2E3}"/>
          </ac:spMkLst>
        </pc:spChg>
        <pc:spChg chg="add del mod">
          <ac:chgData name="Thiago Henrique Gomes Panini" userId="cc6a5c77081c362d" providerId="LiveId" clId="{25EB39FD-D3C7-4D5C-886A-778BA586C9E9}" dt="2023-03-01T20:24:13.459" v="49"/>
          <ac:spMkLst>
            <pc:docMk/>
            <pc:sldMk cId="1597006777" sldId="286"/>
            <ac:spMk id="12" creationId="{87C1E979-11B9-00F4-DDA9-3FA9118A1460}"/>
          </ac:spMkLst>
        </pc:spChg>
        <pc:spChg chg="add del mod">
          <ac:chgData name="Thiago Henrique Gomes Panini" userId="cc6a5c77081c362d" providerId="LiveId" clId="{25EB39FD-D3C7-4D5C-886A-778BA586C9E9}" dt="2023-03-01T20:24:13.459" v="49"/>
          <ac:spMkLst>
            <pc:docMk/>
            <pc:sldMk cId="1597006777" sldId="286"/>
            <ac:spMk id="13" creationId="{898BE097-854C-9AE8-B672-BC981B355F45}"/>
          </ac:spMkLst>
        </pc:spChg>
        <pc:spChg chg="add del mod">
          <ac:chgData name="Thiago Henrique Gomes Panini" userId="cc6a5c77081c362d" providerId="LiveId" clId="{25EB39FD-D3C7-4D5C-886A-778BA586C9E9}" dt="2023-03-01T20:24:13.459" v="49"/>
          <ac:spMkLst>
            <pc:docMk/>
            <pc:sldMk cId="1597006777" sldId="286"/>
            <ac:spMk id="14" creationId="{C99A24A1-373E-4AA3-62A8-7AC7B6560C37}"/>
          </ac:spMkLst>
        </pc:spChg>
        <pc:spChg chg="add del mod">
          <ac:chgData name="Thiago Henrique Gomes Panini" userId="cc6a5c77081c362d" providerId="LiveId" clId="{25EB39FD-D3C7-4D5C-886A-778BA586C9E9}" dt="2023-03-01T20:24:13.459" v="49"/>
          <ac:spMkLst>
            <pc:docMk/>
            <pc:sldMk cId="1597006777" sldId="286"/>
            <ac:spMk id="15" creationId="{7BB6BA5B-30FD-6F6D-1BBF-3CE8A262B3C4}"/>
          </ac:spMkLst>
        </pc:spChg>
        <pc:spChg chg="add del mod">
          <ac:chgData name="Thiago Henrique Gomes Panini" userId="cc6a5c77081c362d" providerId="LiveId" clId="{25EB39FD-D3C7-4D5C-886A-778BA586C9E9}" dt="2023-03-01T20:24:13.459" v="49"/>
          <ac:spMkLst>
            <pc:docMk/>
            <pc:sldMk cId="1597006777" sldId="286"/>
            <ac:spMk id="16" creationId="{19EA1C9F-3BFD-F7FF-F497-45A4D64997C0}"/>
          </ac:spMkLst>
        </pc:spChg>
        <pc:spChg chg="add del mod">
          <ac:chgData name="Thiago Henrique Gomes Panini" userId="cc6a5c77081c362d" providerId="LiveId" clId="{25EB39FD-D3C7-4D5C-886A-778BA586C9E9}" dt="2023-03-01T20:24:13.459" v="49"/>
          <ac:spMkLst>
            <pc:docMk/>
            <pc:sldMk cId="1597006777" sldId="286"/>
            <ac:spMk id="17" creationId="{2B3F1734-40FF-27D7-EAB2-490858FC4910}"/>
          </ac:spMkLst>
        </pc:spChg>
        <pc:spChg chg="add del mod">
          <ac:chgData name="Thiago Henrique Gomes Panini" userId="cc6a5c77081c362d" providerId="LiveId" clId="{25EB39FD-D3C7-4D5C-886A-778BA586C9E9}" dt="2023-03-01T20:24:13.459" v="49"/>
          <ac:spMkLst>
            <pc:docMk/>
            <pc:sldMk cId="1597006777" sldId="286"/>
            <ac:spMk id="18" creationId="{96A6CC86-634C-4CB4-6D8F-01B4553D957E}"/>
          </ac:spMkLst>
        </pc:spChg>
        <pc:spChg chg="add del mod">
          <ac:chgData name="Thiago Henrique Gomes Panini" userId="cc6a5c77081c362d" providerId="LiveId" clId="{25EB39FD-D3C7-4D5C-886A-778BA586C9E9}" dt="2023-03-01T20:24:13.459" v="49"/>
          <ac:spMkLst>
            <pc:docMk/>
            <pc:sldMk cId="1597006777" sldId="286"/>
            <ac:spMk id="19" creationId="{C15A3B26-855F-BCD6-5B2C-F2984AE5A2AF}"/>
          </ac:spMkLst>
        </pc:spChg>
        <pc:spChg chg="add del mod">
          <ac:chgData name="Thiago Henrique Gomes Panini" userId="cc6a5c77081c362d" providerId="LiveId" clId="{25EB39FD-D3C7-4D5C-886A-778BA586C9E9}" dt="2023-03-01T20:24:13.459" v="49"/>
          <ac:spMkLst>
            <pc:docMk/>
            <pc:sldMk cId="1597006777" sldId="286"/>
            <ac:spMk id="20" creationId="{E1632082-1C02-46FF-AEC9-F5F92ED5634B}"/>
          </ac:spMkLst>
        </pc:spChg>
        <pc:spChg chg="add del mod">
          <ac:chgData name="Thiago Henrique Gomes Panini" userId="cc6a5c77081c362d" providerId="LiveId" clId="{25EB39FD-D3C7-4D5C-886A-778BA586C9E9}" dt="2023-03-01T20:24:13.459" v="49"/>
          <ac:spMkLst>
            <pc:docMk/>
            <pc:sldMk cId="1597006777" sldId="286"/>
            <ac:spMk id="21" creationId="{07C9C36C-5C81-07F2-D8C0-058E03076BE0}"/>
          </ac:spMkLst>
        </pc:spChg>
        <pc:spChg chg="add del mod">
          <ac:chgData name="Thiago Henrique Gomes Panini" userId="cc6a5c77081c362d" providerId="LiveId" clId="{25EB39FD-D3C7-4D5C-886A-778BA586C9E9}" dt="2023-03-01T20:24:13.459" v="49"/>
          <ac:spMkLst>
            <pc:docMk/>
            <pc:sldMk cId="1597006777" sldId="286"/>
            <ac:spMk id="22" creationId="{846FE041-75AC-7750-FBAC-4B40147A48DE}"/>
          </ac:spMkLst>
        </pc:spChg>
        <pc:spChg chg="add del mod">
          <ac:chgData name="Thiago Henrique Gomes Panini" userId="cc6a5c77081c362d" providerId="LiveId" clId="{25EB39FD-D3C7-4D5C-886A-778BA586C9E9}" dt="2023-03-01T20:24:13.459" v="49"/>
          <ac:spMkLst>
            <pc:docMk/>
            <pc:sldMk cId="1597006777" sldId="286"/>
            <ac:spMk id="23" creationId="{215534EE-40B2-B69B-DF13-9229B64BF88F}"/>
          </ac:spMkLst>
        </pc:spChg>
        <pc:spChg chg="add del mod">
          <ac:chgData name="Thiago Henrique Gomes Panini" userId="cc6a5c77081c362d" providerId="LiveId" clId="{25EB39FD-D3C7-4D5C-886A-778BA586C9E9}" dt="2023-03-01T20:24:13.459" v="49"/>
          <ac:spMkLst>
            <pc:docMk/>
            <pc:sldMk cId="1597006777" sldId="286"/>
            <ac:spMk id="24" creationId="{A1F2632D-EC0F-61E5-7A88-345A7F57EE19}"/>
          </ac:spMkLst>
        </pc:spChg>
        <pc:picChg chg="add del mod">
          <ac:chgData name="Thiago Henrique Gomes Panini" userId="cc6a5c77081c362d" providerId="LiveId" clId="{25EB39FD-D3C7-4D5C-886A-778BA586C9E9}" dt="2023-03-01T20:24:13.459" v="49"/>
          <ac:picMkLst>
            <pc:docMk/>
            <pc:sldMk cId="1597006777" sldId="286"/>
            <ac:picMk id="25" creationId="{8912F014-EFED-61BD-C306-4D54DC4736D3}"/>
          </ac:picMkLst>
        </pc:picChg>
        <pc:picChg chg="add del mod">
          <ac:chgData name="Thiago Henrique Gomes Panini" userId="cc6a5c77081c362d" providerId="LiveId" clId="{25EB39FD-D3C7-4D5C-886A-778BA586C9E9}" dt="2023-03-01T20:24:13.459" v="49"/>
          <ac:picMkLst>
            <pc:docMk/>
            <pc:sldMk cId="1597006777" sldId="286"/>
            <ac:picMk id="26" creationId="{3F738644-30D8-8287-9229-72E63C35ADA5}"/>
          </ac:picMkLst>
        </pc:picChg>
        <pc:picChg chg="mod">
          <ac:chgData name="Thiago Henrique Gomes Panini" userId="cc6a5c77081c362d" providerId="LiveId" clId="{25EB39FD-D3C7-4D5C-886A-778BA586C9E9}" dt="2023-03-01T20:10:39.449" v="47" actId="1076"/>
          <ac:picMkLst>
            <pc:docMk/>
            <pc:sldMk cId="1597006777" sldId="286"/>
            <ac:picMk id="240" creationId="{39D1FC38-8079-EBDA-7D9E-9F571774330C}"/>
          </ac:picMkLst>
        </pc:picChg>
      </pc:sldChg>
      <pc:sldChg chg="addSp modSp add mod">
        <pc:chgData name="Thiago Henrique Gomes Panini" userId="cc6a5c77081c362d" providerId="LiveId" clId="{25EB39FD-D3C7-4D5C-886A-778BA586C9E9}" dt="2023-03-01T20:36:11.176" v="87" actId="164"/>
        <pc:sldMkLst>
          <pc:docMk/>
          <pc:sldMk cId="2065458532" sldId="287"/>
        </pc:sldMkLst>
        <pc:spChg chg="add mod">
          <ac:chgData name="Thiago Henrique Gomes Panini" userId="cc6a5c77081c362d" providerId="LiveId" clId="{25EB39FD-D3C7-4D5C-886A-778BA586C9E9}" dt="2023-03-01T20:25:48.807" v="54" actId="1076"/>
          <ac:spMkLst>
            <pc:docMk/>
            <pc:sldMk cId="2065458532" sldId="287"/>
            <ac:spMk id="2" creationId="{16887A81-C205-0CFD-E4A2-CD3F419AE033}"/>
          </ac:spMkLst>
        </pc:spChg>
        <pc:spChg chg="add mod">
          <ac:chgData name="Thiago Henrique Gomes Panini" userId="cc6a5c77081c362d" providerId="LiveId" clId="{25EB39FD-D3C7-4D5C-886A-778BA586C9E9}" dt="2023-03-01T20:26:44.251" v="74" actId="20577"/>
          <ac:spMkLst>
            <pc:docMk/>
            <pc:sldMk cId="2065458532" sldId="287"/>
            <ac:spMk id="3" creationId="{E268F47B-7D41-994C-2A02-F769DB65A02C}"/>
          </ac:spMkLst>
        </pc:spChg>
        <pc:spChg chg="add mod">
          <ac:chgData name="Thiago Henrique Gomes Panini" userId="cc6a5c77081c362d" providerId="LiveId" clId="{25EB39FD-D3C7-4D5C-886A-778BA586C9E9}" dt="2023-03-01T20:25:48.807" v="54" actId="1076"/>
          <ac:spMkLst>
            <pc:docMk/>
            <pc:sldMk cId="2065458532" sldId="287"/>
            <ac:spMk id="4" creationId="{D495BB05-8B7D-1E47-400C-14CC147DAB5B}"/>
          </ac:spMkLst>
        </pc:spChg>
        <pc:spChg chg="add mod">
          <ac:chgData name="Thiago Henrique Gomes Panini" userId="cc6a5c77081c362d" providerId="LiveId" clId="{25EB39FD-D3C7-4D5C-886A-778BA586C9E9}" dt="2023-03-01T20:25:48.807" v="54" actId="1076"/>
          <ac:spMkLst>
            <pc:docMk/>
            <pc:sldMk cId="2065458532" sldId="287"/>
            <ac:spMk id="5" creationId="{896BA799-AF7B-45F8-521F-2E27E986DF2D}"/>
          </ac:spMkLst>
        </pc:spChg>
        <pc:spChg chg="add mod">
          <ac:chgData name="Thiago Henrique Gomes Panini" userId="cc6a5c77081c362d" providerId="LiveId" clId="{25EB39FD-D3C7-4D5C-886A-778BA586C9E9}" dt="2023-03-01T20:25:48.807" v="54" actId="1076"/>
          <ac:spMkLst>
            <pc:docMk/>
            <pc:sldMk cId="2065458532" sldId="287"/>
            <ac:spMk id="6" creationId="{1B66716E-23AC-C691-893E-DCD5F95821CC}"/>
          </ac:spMkLst>
        </pc:spChg>
        <pc:spChg chg="add mod">
          <ac:chgData name="Thiago Henrique Gomes Panini" userId="cc6a5c77081c362d" providerId="LiveId" clId="{25EB39FD-D3C7-4D5C-886A-778BA586C9E9}" dt="2023-03-01T20:25:48.807" v="54" actId="1076"/>
          <ac:spMkLst>
            <pc:docMk/>
            <pc:sldMk cId="2065458532" sldId="287"/>
            <ac:spMk id="7" creationId="{9A3FFCE8-5BEF-7EA7-01E1-D87136D9C5E8}"/>
          </ac:spMkLst>
        </pc:spChg>
        <pc:spChg chg="add mod">
          <ac:chgData name="Thiago Henrique Gomes Panini" userId="cc6a5c77081c362d" providerId="LiveId" clId="{25EB39FD-D3C7-4D5C-886A-778BA586C9E9}" dt="2023-03-01T20:25:48.807" v="54" actId="1076"/>
          <ac:spMkLst>
            <pc:docMk/>
            <pc:sldMk cId="2065458532" sldId="287"/>
            <ac:spMk id="8" creationId="{6865A9B4-EB52-9A84-680D-2763065955D3}"/>
          </ac:spMkLst>
        </pc:spChg>
        <pc:spChg chg="add mod">
          <ac:chgData name="Thiago Henrique Gomes Panini" userId="cc6a5c77081c362d" providerId="LiveId" clId="{25EB39FD-D3C7-4D5C-886A-778BA586C9E9}" dt="2023-03-01T20:25:48.807" v="54" actId="1076"/>
          <ac:spMkLst>
            <pc:docMk/>
            <pc:sldMk cId="2065458532" sldId="287"/>
            <ac:spMk id="9" creationId="{5AB11DA0-7749-D508-E113-532AB6E01FCB}"/>
          </ac:spMkLst>
        </pc:spChg>
        <pc:spChg chg="add mod">
          <ac:chgData name="Thiago Henrique Gomes Panini" userId="cc6a5c77081c362d" providerId="LiveId" clId="{25EB39FD-D3C7-4D5C-886A-778BA586C9E9}" dt="2023-03-01T20:25:48.807" v="54" actId="1076"/>
          <ac:spMkLst>
            <pc:docMk/>
            <pc:sldMk cId="2065458532" sldId="287"/>
            <ac:spMk id="10" creationId="{F6CFD8DD-70E7-35CC-280F-7C7371F0297E}"/>
          </ac:spMkLst>
        </pc:spChg>
        <pc:spChg chg="add mod">
          <ac:chgData name="Thiago Henrique Gomes Panini" userId="cc6a5c77081c362d" providerId="LiveId" clId="{25EB39FD-D3C7-4D5C-886A-778BA586C9E9}" dt="2023-03-01T20:25:48.807" v="54" actId="1076"/>
          <ac:spMkLst>
            <pc:docMk/>
            <pc:sldMk cId="2065458532" sldId="287"/>
            <ac:spMk id="11" creationId="{0E4ACA34-26E2-B7E8-0E84-AAFB068AF8EB}"/>
          </ac:spMkLst>
        </pc:spChg>
        <pc:spChg chg="add mod">
          <ac:chgData name="Thiago Henrique Gomes Panini" userId="cc6a5c77081c362d" providerId="LiveId" clId="{25EB39FD-D3C7-4D5C-886A-778BA586C9E9}" dt="2023-03-01T20:25:48.807" v="54" actId="1076"/>
          <ac:spMkLst>
            <pc:docMk/>
            <pc:sldMk cId="2065458532" sldId="287"/>
            <ac:spMk id="12" creationId="{98224263-D194-4C99-D6E4-0A8B46AD6C95}"/>
          </ac:spMkLst>
        </pc:spChg>
        <pc:spChg chg="add mod">
          <ac:chgData name="Thiago Henrique Gomes Panini" userId="cc6a5c77081c362d" providerId="LiveId" clId="{25EB39FD-D3C7-4D5C-886A-778BA586C9E9}" dt="2023-03-01T20:25:48.807" v="54" actId="1076"/>
          <ac:spMkLst>
            <pc:docMk/>
            <pc:sldMk cId="2065458532" sldId="287"/>
            <ac:spMk id="13" creationId="{97AF930D-598C-3207-40C3-5521A6FA0618}"/>
          </ac:spMkLst>
        </pc:spChg>
        <pc:spChg chg="add mod">
          <ac:chgData name="Thiago Henrique Gomes Panini" userId="cc6a5c77081c362d" providerId="LiveId" clId="{25EB39FD-D3C7-4D5C-886A-778BA586C9E9}" dt="2023-03-01T20:25:48.807" v="54" actId="1076"/>
          <ac:spMkLst>
            <pc:docMk/>
            <pc:sldMk cId="2065458532" sldId="287"/>
            <ac:spMk id="14" creationId="{C3A083B8-1C98-DE38-CE70-B78F928AFA14}"/>
          </ac:spMkLst>
        </pc:spChg>
        <pc:spChg chg="add mod">
          <ac:chgData name="Thiago Henrique Gomes Panini" userId="cc6a5c77081c362d" providerId="LiveId" clId="{25EB39FD-D3C7-4D5C-886A-778BA586C9E9}" dt="2023-03-01T20:25:48.807" v="54" actId="1076"/>
          <ac:spMkLst>
            <pc:docMk/>
            <pc:sldMk cId="2065458532" sldId="287"/>
            <ac:spMk id="15" creationId="{9F995C57-D59D-BCBE-FD88-48FDC2857069}"/>
          </ac:spMkLst>
        </pc:spChg>
        <pc:spChg chg="add mod">
          <ac:chgData name="Thiago Henrique Gomes Panini" userId="cc6a5c77081c362d" providerId="LiveId" clId="{25EB39FD-D3C7-4D5C-886A-778BA586C9E9}" dt="2023-03-01T20:25:48.807" v="54" actId="1076"/>
          <ac:spMkLst>
            <pc:docMk/>
            <pc:sldMk cId="2065458532" sldId="287"/>
            <ac:spMk id="16" creationId="{D8AEDB46-35CF-B51B-1391-567EF04CAA0A}"/>
          </ac:spMkLst>
        </pc:spChg>
        <pc:spChg chg="add mod">
          <ac:chgData name="Thiago Henrique Gomes Panini" userId="cc6a5c77081c362d" providerId="LiveId" clId="{25EB39FD-D3C7-4D5C-886A-778BA586C9E9}" dt="2023-03-01T20:25:48.807" v="54" actId="1076"/>
          <ac:spMkLst>
            <pc:docMk/>
            <pc:sldMk cId="2065458532" sldId="287"/>
            <ac:spMk id="17" creationId="{AC2E39BC-855B-4590-5E96-EB4A48A7C190}"/>
          </ac:spMkLst>
        </pc:spChg>
        <pc:spChg chg="add mod">
          <ac:chgData name="Thiago Henrique Gomes Panini" userId="cc6a5c77081c362d" providerId="LiveId" clId="{25EB39FD-D3C7-4D5C-886A-778BA586C9E9}" dt="2023-03-01T20:25:48.807" v="54" actId="1076"/>
          <ac:spMkLst>
            <pc:docMk/>
            <pc:sldMk cId="2065458532" sldId="287"/>
            <ac:spMk id="18" creationId="{82D06E54-3B50-7414-64BB-EE70E5287381}"/>
          </ac:spMkLst>
        </pc:spChg>
        <pc:spChg chg="add mod">
          <ac:chgData name="Thiago Henrique Gomes Panini" userId="cc6a5c77081c362d" providerId="LiveId" clId="{25EB39FD-D3C7-4D5C-886A-778BA586C9E9}" dt="2023-03-01T20:25:48.807" v="54" actId="1076"/>
          <ac:spMkLst>
            <pc:docMk/>
            <pc:sldMk cId="2065458532" sldId="287"/>
            <ac:spMk id="19" creationId="{5DE44C65-548E-FEC0-0272-0E90BE61B34F}"/>
          </ac:spMkLst>
        </pc:spChg>
        <pc:spChg chg="add mod">
          <ac:chgData name="Thiago Henrique Gomes Panini" userId="cc6a5c77081c362d" providerId="LiveId" clId="{25EB39FD-D3C7-4D5C-886A-778BA586C9E9}" dt="2023-03-01T20:25:48.807" v="54" actId="1076"/>
          <ac:spMkLst>
            <pc:docMk/>
            <pc:sldMk cId="2065458532" sldId="287"/>
            <ac:spMk id="20" creationId="{E3AB29F1-FCC7-201E-D3E7-2EEF83D930B4}"/>
          </ac:spMkLst>
        </pc:spChg>
        <pc:spChg chg="add mod">
          <ac:chgData name="Thiago Henrique Gomes Panini" userId="cc6a5c77081c362d" providerId="LiveId" clId="{25EB39FD-D3C7-4D5C-886A-778BA586C9E9}" dt="2023-03-01T20:25:48.807" v="54" actId="1076"/>
          <ac:spMkLst>
            <pc:docMk/>
            <pc:sldMk cId="2065458532" sldId="287"/>
            <ac:spMk id="21" creationId="{7F4744E7-C385-4459-6376-D5307EE3A3DB}"/>
          </ac:spMkLst>
        </pc:spChg>
        <pc:spChg chg="add mod">
          <ac:chgData name="Thiago Henrique Gomes Panini" userId="cc6a5c77081c362d" providerId="LiveId" clId="{25EB39FD-D3C7-4D5C-886A-778BA586C9E9}" dt="2023-03-01T20:25:48.807" v="54" actId="1076"/>
          <ac:spMkLst>
            <pc:docMk/>
            <pc:sldMk cId="2065458532" sldId="287"/>
            <ac:spMk id="22" creationId="{8BA346FC-76E1-E1E2-6B78-F12BA73663F6}"/>
          </ac:spMkLst>
        </pc:spChg>
        <pc:spChg chg="add mod">
          <ac:chgData name="Thiago Henrique Gomes Panini" userId="cc6a5c77081c362d" providerId="LiveId" clId="{25EB39FD-D3C7-4D5C-886A-778BA586C9E9}" dt="2023-03-01T20:25:48.807" v="54" actId="1076"/>
          <ac:spMkLst>
            <pc:docMk/>
            <pc:sldMk cId="2065458532" sldId="287"/>
            <ac:spMk id="23" creationId="{2F4A72B0-CF9D-6761-7F0C-F33F91F5AEE9}"/>
          </ac:spMkLst>
        </pc:spChg>
        <pc:spChg chg="add mod">
          <ac:chgData name="Thiago Henrique Gomes Panini" userId="cc6a5c77081c362d" providerId="LiveId" clId="{25EB39FD-D3C7-4D5C-886A-778BA586C9E9}" dt="2023-03-01T20:25:48.807" v="54" actId="1076"/>
          <ac:spMkLst>
            <pc:docMk/>
            <pc:sldMk cId="2065458532" sldId="287"/>
            <ac:spMk id="24" creationId="{A8BA4E76-71FE-2666-55DB-F9611E9EBF3D}"/>
          </ac:spMkLst>
        </pc:spChg>
        <pc:grpChg chg="add mod">
          <ac:chgData name="Thiago Henrique Gomes Panini" userId="cc6a5c77081c362d" providerId="LiveId" clId="{25EB39FD-D3C7-4D5C-886A-778BA586C9E9}" dt="2023-03-01T20:36:11.176" v="87" actId="164"/>
          <ac:grpSpMkLst>
            <pc:docMk/>
            <pc:sldMk cId="2065458532" sldId="287"/>
            <ac:grpSpMk id="27" creationId="{42DFE301-0D90-D674-9985-83A8A5E9CF23}"/>
          </ac:grpSpMkLst>
        </pc:grpChg>
        <pc:picChg chg="add mod">
          <ac:chgData name="Thiago Henrique Gomes Panini" userId="cc6a5c77081c362d" providerId="LiveId" clId="{25EB39FD-D3C7-4D5C-886A-778BA586C9E9}" dt="2023-03-01T20:36:11.176" v="87" actId="164"/>
          <ac:picMkLst>
            <pc:docMk/>
            <pc:sldMk cId="2065458532" sldId="287"/>
            <ac:picMk id="25" creationId="{1A3DA906-9834-2401-A6EC-7DCD962E8D5D}"/>
          </ac:picMkLst>
        </pc:picChg>
        <pc:picChg chg="add mod">
          <ac:chgData name="Thiago Henrique Gomes Panini" userId="cc6a5c77081c362d" providerId="LiveId" clId="{25EB39FD-D3C7-4D5C-886A-778BA586C9E9}" dt="2023-03-01T20:36:11.176" v="87" actId="164"/>
          <ac:picMkLst>
            <pc:docMk/>
            <pc:sldMk cId="2065458532" sldId="287"/>
            <ac:picMk id="26" creationId="{18F30C12-A52A-7F1C-F8BA-951A9B8F3767}"/>
          </ac:picMkLst>
        </pc:picChg>
        <pc:picChg chg="mod">
          <ac:chgData name="Thiago Henrique Gomes Panini" userId="cc6a5c77081c362d" providerId="LiveId" clId="{25EB39FD-D3C7-4D5C-886A-778BA586C9E9}" dt="2023-03-01T20:25:43.152" v="52" actId="1076"/>
          <ac:picMkLst>
            <pc:docMk/>
            <pc:sldMk cId="2065458532" sldId="287"/>
            <ac:picMk id="239" creationId="{9F33E18A-03B9-F014-6736-D8C3E3B78D8E}"/>
          </ac:picMkLst>
        </pc:picChg>
        <pc:picChg chg="mod">
          <ac:chgData name="Thiago Henrique Gomes Panini" userId="cc6a5c77081c362d" providerId="LiveId" clId="{25EB39FD-D3C7-4D5C-886A-778BA586C9E9}" dt="2023-03-01T20:25:40.866" v="51" actId="1076"/>
          <ac:picMkLst>
            <pc:docMk/>
            <pc:sldMk cId="2065458532" sldId="287"/>
            <ac:picMk id="240" creationId="{39D1FC38-8079-EBDA-7D9E-9F571774330C}"/>
          </ac:picMkLst>
        </pc:picChg>
      </pc:sldChg>
      <pc:sldChg chg="add del">
        <pc:chgData name="Thiago Henrique Gomes Panini" userId="cc6a5c77081c362d" providerId="LiveId" clId="{25EB39FD-D3C7-4D5C-886A-778BA586C9E9}" dt="2023-02-22T22:19:08.550" v="3" actId="47"/>
        <pc:sldMkLst>
          <pc:docMk/>
          <pc:sldMk cId="3240823075" sldId="287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0E2374-5716-2FD9-39C1-BB6F8871FF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D46C16-A46F-725C-2B81-F5EBCFA6B2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7B98B4-0395-10E3-D62C-C427DC886C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1FC76-2BA8-403C-87AD-E1CC57B2BABD}" type="datetimeFigureOut">
              <a:rPr lang="en-US" smtClean="0"/>
              <a:t>3/1/2023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B05FBD-E2AE-17F9-08D8-58F86414EC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FF5F34-D0DF-DB62-1D42-4C394D6AC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495D2-0A0D-4557-A75A-B14DED5B32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85494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19D110-7F36-B26E-DE1A-A2D73B53D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2B7794-2195-BE1C-9997-D5C0AAB7E5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841CA8-6531-D7A8-514F-36B0004DF6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1FC76-2BA8-403C-87AD-E1CC57B2BABD}" type="datetimeFigureOut">
              <a:rPr lang="en-US" smtClean="0"/>
              <a:t>3/1/2023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E3584C-4F21-DE52-0813-C0CA8F9F44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AE963B-70AD-ED37-C318-8557628E4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495D2-0A0D-4557-A75A-B14DED5B32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3918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C968956-FF17-3120-F012-485A592B139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AA35C84-31DB-2153-A3F2-77DFD5FB24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858CAB-1798-44C8-B2E4-6AAB38AD51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1FC76-2BA8-403C-87AD-E1CC57B2BABD}" type="datetimeFigureOut">
              <a:rPr lang="en-US" smtClean="0"/>
              <a:t>3/1/2023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65701A-7E63-F286-AA0A-3CE1F19265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0B6DBB-D518-CA7B-BD89-BF01FCE60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495D2-0A0D-4557-A75A-B14DED5B32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3792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01EC1-1214-7005-26D1-6E0421ACFD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3EFBBE-4AFF-6213-D3B7-0695012817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D1665E-2FD0-3A83-A540-C9BFA46815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1FC76-2BA8-403C-87AD-E1CC57B2BABD}" type="datetimeFigureOut">
              <a:rPr lang="en-US" smtClean="0"/>
              <a:t>3/1/2023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D43E59-5A93-CD8C-7471-39CEFC83C8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A66469-2B35-B154-D2A9-95D38E1EAB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495D2-0A0D-4557-A75A-B14DED5B32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1356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6F61E6-19C7-B6A9-4ADF-F03DB25512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89051C-AC1C-459C-CB28-9FA3109363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39C6C5-F6EA-B338-D2C3-4B975098CE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1FC76-2BA8-403C-87AD-E1CC57B2BABD}" type="datetimeFigureOut">
              <a:rPr lang="en-US" smtClean="0"/>
              <a:t>3/1/2023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30A137-FF2B-C389-6703-DA1C69CFB9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6E4BDE-A920-20FD-5421-8CA2D079F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495D2-0A0D-4557-A75A-B14DED5B32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9172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27FC0-8625-3EC3-2AE0-1EA8563296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6EB293-DCCE-33D8-9D4F-C152EC53CD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A73C90-88E6-C1FB-50F3-8B5AA70939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E36883-3017-5C5B-F009-CB9AAF5457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1FC76-2BA8-403C-87AD-E1CC57B2BABD}" type="datetimeFigureOut">
              <a:rPr lang="en-US" smtClean="0"/>
              <a:t>3/1/2023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768DE9-592D-9166-6D84-F4582428F0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DC132F-6955-24BE-7F63-3B592F6583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495D2-0A0D-4557-A75A-B14DED5B32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712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21296E-102E-D50C-91C2-BDFB706F9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A824C7-AA3A-B200-743E-7C297FBD13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ACF44E-D444-EB73-1288-C63901A450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09BD97-DC5F-86F0-5A14-360B7E8F02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CAC467-87FF-8B51-7202-4A5EA46EF02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3462466-861C-12C0-50B7-57AE3A968F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1FC76-2BA8-403C-87AD-E1CC57B2BABD}" type="datetimeFigureOut">
              <a:rPr lang="en-US" smtClean="0"/>
              <a:t>3/1/2023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6C6FE1D-FBDB-3551-41EE-099E3B4679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CBD77F4-D0D8-628C-4B54-D40C8209A5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495D2-0A0D-4557-A75A-B14DED5B32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5363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8585ED-642F-4B79-1C1A-CE0617EDA8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773CC8-D1BC-E933-ED8A-5638146A50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1FC76-2BA8-403C-87AD-E1CC57B2BABD}" type="datetimeFigureOut">
              <a:rPr lang="en-US" smtClean="0"/>
              <a:t>3/1/2023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860A32-4F2D-88DE-1A10-ABD31F68B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77E192-8942-2F64-FFE9-48EDE1FA4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495D2-0A0D-4557-A75A-B14DED5B32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5393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A7EC56-1364-418D-CF85-B1A9EFF1D8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1FC76-2BA8-403C-87AD-E1CC57B2BABD}" type="datetimeFigureOut">
              <a:rPr lang="en-US" smtClean="0"/>
              <a:t>3/1/2023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18C355E-8762-5006-00F0-2447A375CD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6D2DC0-3C8A-9A58-9DD5-B9D3F95B4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495D2-0A0D-4557-A75A-B14DED5B32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1941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9585AC-824F-2321-E925-3D388FDFFD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22FEDE-ED2D-4C48-E2BE-7E3B7EB3D5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782461-3262-29C8-7317-EE2A2DA33D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537BC6-9B65-5F72-8BEE-997856FD6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1FC76-2BA8-403C-87AD-E1CC57B2BABD}" type="datetimeFigureOut">
              <a:rPr lang="en-US" smtClean="0"/>
              <a:t>3/1/2023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CE3CC8-29BB-9AC0-88BA-5CFB0C304B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B3A1AE-144D-8327-BAE7-4AE9CD083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495D2-0A0D-4557-A75A-B14DED5B32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4444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0433B-1E8F-29C6-52CE-16C434D3AF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6342139-FD82-4903-4B89-F2AEA9E2E8B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766E79-64E7-BBEC-2BCD-C0B4D7A6B6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C48487-D9FF-F5A8-32AB-D5E8AF01EA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1FC76-2BA8-403C-87AD-E1CC57B2BABD}" type="datetimeFigureOut">
              <a:rPr lang="en-US" smtClean="0"/>
              <a:t>3/1/2023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167511-329A-7078-7208-CB0F1E50AF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02CDD5-50AE-9BA1-034C-281302D9F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495D2-0A0D-4557-A75A-B14DED5B32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9641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0CCD270-21B7-736A-5249-45B51A6170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BB68FF-F871-6AC5-C665-94A3975E2C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DEC465-9ACD-02E2-2FC8-CB5684F5717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E1FC76-2BA8-403C-87AD-E1CC57B2BABD}" type="datetimeFigureOut">
              <a:rPr lang="en-US" smtClean="0"/>
              <a:t>3/1/2023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D67273-0F49-C39C-4870-2858028E10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9655C7-8173-7756-6C58-9B55950178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495D2-0A0D-4557-A75A-B14DED5B32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154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coolors.co/10002b-240046-3c096c-5a189a-7b2cbf-9d4edd-c77dff-e0aaff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5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Rectangle 1101">
            <a:extLst>
              <a:ext uri="{FF2B5EF4-FFF2-40B4-BE49-F238E27FC236}">
                <a16:creationId xmlns:a16="http://schemas.microsoft.com/office/drawing/2014/main" id="{12DB464E-AD6F-30BD-67BE-5AF67E8EFD0E}"/>
              </a:ext>
            </a:extLst>
          </p:cNvPr>
          <p:cNvSpPr/>
          <p:nvPr/>
        </p:nvSpPr>
        <p:spPr>
          <a:xfrm>
            <a:off x="6007100" y="0"/>
            <a:ext cx="6184900" cy="6858000"/>
          </a:xfrm>
          <a:prstGeom prst="rect">
            <a:avLst/>
          </a:prstGeom>
          <a:solidFill>
            <a:srgbClr val="1000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65" name="Group 1064">
            <a:extLst>
              <a:ext uri="{FF2B5EF4-FFF2-40B4-BE49-F238E27FC236}">
                <a16:creationId xmlns:a16="http://schemas.microsoft.com/office/drawing/2014/main" id="{2827E1F5-7855-5D57-FE2E-A8BE19A2E9E8}"/>
              </a:ext>
            </a:extLst>
          </p:cNvPr>
          <p:cNvGrpSpPr/>
          <p:nvPr/>
        </p:nvGrpSpPr>
        <p:grpSpPr>
          <a:xfrm>
            <a:off x="1911069" y="1639341"/>
            <a:ext cx="2414444" cy="2944317"/>
            <a:chOff x="1923769" y="1048156"/>
            <a:chExt cx="2414444" cy="2944317"/>
          </a:xfrm>
        </p:grpSpPr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1B78F15C-E526-C0EB-A7A1-C6D11697C9FC}"/>
                </a:ext>
              </a:extLst>
            </p:cNvPr>
            <p:cNvSpPr txBox="1"/>
            <p:nvPr/>
          </p:nvSpPr>
          <p:spPr>
            <a:xfrm>
              <a:off x="1923769" y="3103965"/>
              <a:ext cx="241444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3200" dirty="0">
                  <a:solidFill>
                    <a:srgbClr val="240046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cloudgeass</a:t>
              </a:r>
              <a:endParaRPr lang="en-US" sz="3200" dirty="0">
                <a:solidFill>
                  <a:srgbClr val="240046"/>
                </a:solidFill>
                <a:latin typeface="Segoe UI Black" panose="020B0A02040204020203" pitchFamily="34" charset="0"/>
                <a:ea typeface="Segoe UI Black" panose="020B0A02040204020203" pitchFamily="34" charset="0"/>
              </a:endParaRP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8DD3CC07-E043-0867-E834-014B152C5B78}"/>
                </a:ext>
              </a:extLst>
            </p:cNvPr>
            <p:cNvSpPr txBox="1"/>
            <p:nvPr/>
          </p:nvSpPr>
          <p:spPr>
            <a:xfrm>
              <a:off x="2005991" y="3623141"/>
              <a:ext cx="2250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i="1" dirty="0">
                  <a:solidFill>
                    <a:srgbClr val="240046"/>
                  </a:solidFill>
                  <a:latin typeface="Segoe UI Light" panose="020B0502040204020203" pitchFamily="34" charset="0"/>
                  <a:ea typeface="Segoe UI Black" panose="020B0A02040204020203" pitchFamily="34" charset="0"/>
                  <a:cs typeface="Segoe UI Light" panose="020B0502040204020203" pitchFamily="34" charset="0"/>
                </a:rPr>
                <a:t>Python library</a:t>
              </a:r>
              <a:endParaRPr lang="en-US" i="1" dirty="0">
                <a:solidFill>
                  <a:srgbClr val="240046"/>
                </a:solidFill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endParaRPr>
            </a:p>
          </p:txBody>
        </p: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8120718E-E742-94DF-27DB-D2BB044A46E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931377" y="1048156"/>
              <a:ext cx="2224422" cy="2014450"/>
              <a:chOff x="4671678" y="835840"/>
              <a:chExt cx="2782667" cy="2520000"/>
            </a:xfrm>
          </p:grpSpPr>
          <p:sp>
            <p:nvSpPr>
              <p:cNvPr id="91" name="Google Shape;35601;p55">
                <a:extLst>
                  <a:ext uri="{FF2B5EF4-FFF2-40B4-BE49-F238E27FC236}">
                    <a16:creationId xmlns:a16="http://schemas.microsoft.com/office/drawing/2014/main" id="{A156522F-C2B1-59C8-A839-0B8F20F761B4}"/>
                  </a:ext>
                </a:extLst>
              </p:cNvPr>
              <p:cNvSpPr/>
              <p:nvPr/>
            </p:nvSpPr>
            <p:spPr>
              <a:xfrm>
                <a:off x="5069345" y="970840"/>
                <a:ext cx="2250000" cy="2250000"/>
              </a:xfrm>
              <a:custGeom>
                <a:avLst/>
                <a:gdLst/>
                <a:ahLst/>
                <a:cxnLst/>
                <a:rect l="l" t="t" r="r" b="b"/>
                <a:pathLst>
                  <a:path w="69728" h="86628" extrusionOk="0">
                    <a:moveTo>
                      <a:pt x="62463" y="86628"/>
                    </a:moveTo>
                    <a:lnTo>
                      <a:pt x="7234" y="86628"/>
                    </a:lnTo>
                    <a:cubicBezTo>
                      <a:pt x="3253" y="86628"/>
                      <a:pt x="0" y="83406"/>
                      <a:pt x="0" y="79424"/>
                    </a:cubicBezTo>
                    <a:lnTo>
                      <a:pt x="0" y="7235"/>
                    </a:lnTo>
                    <a:cubicBezTo>
                      <a:pt x="0" y="3222"/>
                      <a:pt x="3253" y="0"/>
                      <a:pt x="7234" y="0"/>
                    </a:cubicBezTo>
                    <a:lnTo>
                      <a:pt x="62524" y="0"/>
                    </a:lnTo>
                    <a:cubicBezTo>
                      <a:pt x="66506" y="0"/>
                      <a:pt x="69728" y="3222"/>
                      <a:pt x="69728" y="7235"/>
                    </a:cubicBezTo>
                    <a:lnTo>
                      <a:pt x="69728" y="79424"/>
                    </a:lnTo>
                    <a:cubicBezTo>
                      <a:pt x="69698" y="83406"/>
                      <a:pt x="66476" y="86628"/>
                      <a:pt x="62463" y="86628"/>
                    </a:cubicBezTo>
                    <a:close/>
                  </a:path>
                </a:pathLst>
              </a:custGeom>
              <a:solidFill>
                <a:srgbClr val="1000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2" name="Google Shape;35635;p55">
                <a:extLst>
                  <a:ext uri="{FF2B5EF4-FFF2-40B4-BE49-F238E27FC236}">
                    <a16:creationId xmlns:a16="http://schemas.microsoft.com/office/drawing/2014/main" id="{BBC74146-4EED-3F1B-4A80-E04262603297}"/>
                  </a:ext>
                </a:extLst>
              </p:cNvPr>
              <p:cNvSpPr/>
              <p:nvPr/>
            </p:nvSpPr>
            <p:spPr>
              <a:xfrm>
                <a:off x="4934345" y="835840"/>
                <a:ext cx="2520000" cy="2520000"/>
              </a:xfrm>
              <a:custGeom>
                <a:avLst/>
                <a:gdLst/>
                <a:ahLst/>
                <a:cxnLst/>
                <a:rect l="l" t="t" r="r" b="b"/>
                <a:pathLst>
                  <a:path w="85869" h="106690" fill="none" extrusionOk="0">
                    <a:moveTo>
                      <a:pt x="76993" y="106689"/>
                    </a:moveTo>
                    <a:lnTo>
                      <a:pt x="8876" y="106689"/>
                    </a:lnTo>
                    <a:cubicBezTo>
                      <a:pt x="3983" y="106689"/>
                      <a:pt x="1" y="102708"/>
                      <a:pt x="1" y="97814"/>
                    </a:cubicBezTo>
                    <a:lnTo>
                      <a:pt x="1" y="8907"/>
                    </a:lnTo>
                    <a:cubicBezTo>
                      <a:pt x="1" y="3983"/>
                      <a:pt x="3983" y="1"/>
                      <a:pt x="8876" y="1"/>
                    </a:cubicBezTo>
                    <a:lnTo>
                      <a:pt x="76993" y="1"/>
                    </a:lnTo>
                    <a:cubicBezTo>
                      <a:pt x="81887" y="1"/>
                      <a:pt x="85869" y="3983"/>
                      <a:pt x="85869" y="8907"/>
                    </a:cubicBezTo>
                    <a:lnTo>
                      <a:pt x="85869" y="97814"/>
                    </a:lnTo>
                    <a:cubicBezTo>
                      <a:pt x="85869" y="102738"/>
                      <a:pt x="81887" y="106689"/>
                      <a:pt x="76993" y="106689"/>
                    </a:cubicBezTo>
                    <a:close/>
                  </a:path>
                </a:pathLst>
              </a:custGeom>
              <a:solidFill>
                <a:srgbClr val="4E148C"/>
              </a:solidFill>
              <a:ln w="39525" cap="flat" cmpd="sng">
                <a:solidFill>
                  <a:srgbClr val="5A189A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3" name="Google Shape;35636;p55">
                <a:extLst>
                  <a:ext uri="{FF2B5EF4-FFF2-40B4-BE49-F238E27FC236}">
                    <a16:creationId xmlns:a16="http://schemas.microsoft.com/office/drawing/2014/main" id="{2C3BD0B6-8905-8603-CAAA-0CCD39DD40D8}"/>
                  </a:ext>
                </a:extLst>
              </p:cNvPr>
              <p:cNvSpPr/>
              <p:nvPr/>
            </p:nvSpPr>
            <p:spPr>
              <a:xfrm>
                <a:off x="5015345" y="916840"/>
                <a:ext cx="2358000" cy="2358000"/>
              </a:xfrm>
              <a:custGeom>
                <a:avLst/>
                <a:gdLst/>
                <a:ahLst/>
                <a:cxnLst/>
                <a:rect l="l" t="t" r="r" b="b"/>
                <a:pathLst>
                  <a:path w="79425" h="98665" fill="none" extrusionOk="0">
                    <a:moveTo>
                      <a:pt x="71218" y="98665"/>
                    </a:moveTo>
                    <a:lnTo>
                      <a:pt x="8208" y="98665"/>
                    </a:lnTo>
                    <a:cubicBezTo>
                      <a:pt x="3648" y="98665"/>
                      <a:pt x="1" y="94987"/>
                      <a:pt x="1" y="90458"/>
                    </a:cubicBezTo>
                    <a:lnTo>
                      <a:pt x="1" y="8207"/>
                    </a:lnTo>
                    <a:cubicBezTo>
                      <a:pt x="1" y="3648"/>
                      <a:pt x="3709" y="1"/>
                      <a:pt x="8208" y="1"/>
                    </a:cubicBezTo>
                    <a:lnTo>
                      <a:pt x="71188" y="1"/>
                    </a:lnTo>
                    <a:cubicBezTo>
                      <a:pt x="75747" y="1"/>
                      <a:pt x="79394" y="3678"/>
                      <a:pt x="79394" y="8207"/>
                    </a:cubicBezTo>
                    <a:lnTo>
                      <a:pt x="79394" y="90458"/>
                    </a:lnTo>
                    <a:cubicBezTo>
                      <a:pt x="79425" y="94987"/>
                      <a:pt x="75747" y="98665"/>
                      <a:pt x="71218" y="98665"/>
                    </a:cubicBezTo>
                    <a:close/>
                  </a:path>
                </a:pathLst>
              </a:custGeom>
              <a:noFill/>
              <a:ln w="9875" cap="flat" cmpd="sng">
                <a:solidFill>
                  <a:srgbClr val="FDC500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4" name="Google Shape;35637;p55">
                <a:extLst>
                  <a:ext uri="{FF2B5EF4-FFF2-40B4-BE49-F238E27FC236}">
                    <a16:creationId xmlns:a16="http://schemas.microsoft.com/office/drawing/2014/main" id="{04CC8970-AA42-D910-A471-703315228702}"/>
                  </a:ext>
                </a:extLst>
              </p:cNvPr>
              <p:cNvSpPr/>
              <p:nvPr/>
            </p:nvSpPr>
            <p:spPr>
              <a:xfrm>
                <a:off x="4671678" y="1852493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1"/>
                    </a:moveTo>
                    <a:lnTo>
                      <a:pt x="1" y="1217"/>
                    </a:lnTo>
                    <a:lnTo>
                      <a:pt x="3983" y="1217"/>
                    </a:lnTo>
                    <a:lnTo>
                      <a:pt x="3983" y="1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5" name="Google Shape;35638;p55">
                <a:extLst>
                  <a:ext uri="{FF2B5EF4-FFF2-40B4-BE49-F238E27FC236}">
                    <a16:creationId xmlns:a16="http://schemas.microsoft.com/office/drawing/2014/main" id="{0E043AB6-5DCD-B532-48E8-36D6547F3182}"/>
                  </a:ext>
                </a:extLst>
              </p:cNvPr>
              <p:cNvSpPr/>
              <p:nvPr/>
            </p:nvSpPr>
            <p:spPr>
              <a:xfrm>
                <a:off x="4671678" y="1778335"/>
                <a:ext cx="114342" cy="34914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6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6" name="Google Shape;35639;p55">
                <a:extLst>
                  <a:ext uri="{FF2B5EF4-FFF2-40B4-BE49-F238E27FC236}">
                    <a16:creationId xmlns:a16="http://schemas.microsoft.com/office/drawing/2014/main" id="{0F721283-F82A-FB35-71BA-CC0FB3123C27}"/>
                  </a:ext>
                </a:extLst>
              </p:cNvPr>
              <p:cNvSpPr/>
              <p:nvPr/>
            </p:nvSpPr>
            <p:spPr>
              <a:xfrm>
                <a:off x="4671678" y="1926680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7" name="Google Shape;35640;p55">
                <a:extLst>
                  <a:ext uri="{FF2B5EF4-FFF2-40B4-BE49-F238E27FC236}">
                    <a16:creationId xmlns:a16="http://schemas.microsoft.com/office/drawing/2014/main" id="{C4528A87-15EC-C6FB-28DC-EF1846E8FBD0}"/>
                  </a:ext>
                </a:extLst>
              </p:cNvPr>
              <p:cNvSpPr/>
              <p:nvPr/>
            </p:nvSpPr>
            <p:spPr>
              <a:xfrm>
                <a:off x="4671678" y="2000867"/>
                <a:ext cx="114342" cy="34914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6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8" name="Google Shape;35641;p55">
                <a:extLst>
                  <a:ext uri="{FF2B5EF4-FFF2-40B4-BE49-F238E27FC236}">
                    <a16:creationId xmlns:a16="http://schemas.microsoft.com/office/drawing/2014/main" id="{D98BC7B9-BA3A-509D-9ACD-FE5DB9260E33}"/>
                  </a:ext>
                </a:extLst>
              </p:cNvPr>
              <p:cNvSpPr/>
              <p:nvPr/>
            </p:nvSpPr>
            <p:spPr>
              <a:xfrm>
                <a:off x="4671678" y="2075025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1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1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9" name="Google Shape;35642;p55">
                <a:extLst>
                  <a:ext uri="{FF2B5EF4-FFF2-40B4-BE49-F238E27FC236}">
                    <a16:creationId xmlns:a16="http://schemas.microsoft.com/office/drawing/2014/main" id="{B54C5838-4A31-9AD5-804E-B97219519047}"/>
                  </a:ext>
                </a:extLst>
              </p:cNvPr>
              <p:cNvSpPr/>
              <p:nvPr/>
            </p:nvSpPr>
            <p:spPr>
              <a:xfrm>
                <a:off x="4671678" y="1482506"/>
                <a:ext cx="114342" cy="34914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6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0" name="Google Shape;35643;p55">
                <a:extLst>
                  <a:ext uri="{FF2B5EF4-FFF2-40B4-BE49-F238E27FC236}">
                    <a16:creationId xmlns:a16="http://schemas.microsoft.com/office/drawing/2014/main" id="{ABCE420E-A55F-D500-E212-60921432AAD1}"/>
                  </a:ext>
                </a:extLst>
              </p:cNvPr>
              <p:cNvSpPr/>
              <p:nvPr/>
            </p:nvSpPr>
            <p:spPr>
              <a:xfrm>
                <a:off x="4671678" y="1408319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1" name="Google Shape;35644;p55">
                <a:extLst>
                  <a:ext uri="{FF2B5EF4-FFF2-40B4-BE49-F238E27FC236}">
                    <a16:creationId xmlns:a16="http://schemas.microsoft.com/office/drawing/2014/main" id="{874C771B-A8EF-9931-EC94-5C6303F189D1}"/>
                  </a:ext>
                </a:extLst>
              </p:cNvPr>
              <p:cNvSpPr/>
              <p:nvPr/>
            </p:nvSpPr>
            <p:spPr>
              <a:xfrm>
                <a:off x="4671678" y="1555803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2" name="Google Shape;35645;p55">
                <a:extLst>
                  <a:ext uri="{FF2B5EF4-FFF2-40B4-BE49-F238E27FC236}">
                    <a16:creationId xmlns:a16="http://schemas.microsoft.com/office/drawing/2014/main" id="{B35A171C-3C4A-9216-2400-7E5C0ACA2EAC}"/>
                  </a:ext>
                </a:extLst>
              </p:cNvPr>
              <p:cNvSpPr/>
              <p:nvPr/>
            </p:nvSpPr>
            <p:spPr>
              <a:xfrm>
                <a:off x="4671678" y="1629961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1"/>
                    </a:moveTo>
                    <a:lnTo>
                      <a:pt x="1" y="1217"/>
                    </a:lnTo>
                    <a:lnTo>
                      <a:pt x="3983" y="1217"/>
                    </a:lnTo>
                    <a:lnTo>
                      <a:pt x="3983" y="1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3" name="Google Shape;35646;p55">
                <a:extLst>
                  <a:ext uri="{FF2B5EF4-FFF2-40B4-BE49-F238E27FC236}">
                    <a16:creationId xmlns:a16="http://schemas.microsoft.com/office/drawing/2014/main" id="{AD8C5AF8-1C2C-87B3-66E3-847E0D854930}"/>
                  </a:ext>
                </a:extLst>
              </p:cNvPr>
              <p:cNvSpPr/>
              <p:nvPr/>
            </p:nvSpPr>
            <p:spPr>
              <a:xfrm>
                <a:off x="4671678" y="1704148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1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1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4" name="Google Shape;35647;p55">
                <a:extLst>
                  <a:ext uri="{FF2B5EF4-FFF2-40B4-BE49-F238E27FC236}">
                    <a16:creationId xmlns:a16="http://schemas.microsoft.com/office/drawing/2014/main" id="{E52365EC-10B3-3D8C-35FE-5B0C64921525}"/>
                  </a:ext>
                </a:extLst>
              </p:cNvPr>
              <p:cNvSpPr/>
              <p:nvPr/>
            </p:nvSpPr>
            <p:spPr>
              <a:xfrm>
                <a:off x="4671678" y="1111601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1"/>
                    </a:moveTo>
                    <a:lnTo>
                      <a:pt x="1" y="1217"/>
                    </a:lnTo>
                    <a:lnTo>
                      <a:pt x="3983" y="1217"/>
                    </a:lnTo>
                    <a:lnTo>
                      <a:pt x="3983" y="1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5" name="Google Shape;35648;p55">
                <a:extLst>
                  <a:ext uri="{FF2B5EF4-FFF2-40B4-BE49-F238E27FC236}">
                    <a16:creationId xmlns:a16="http://schemas.microsoft.com/office/drawing/2014/main" id="{6A1195F8-6931-7DC2-06D5-BFD8426E9CE5}"/>
                  </a:ext>
                </a:extLst>
              </p:cNvPr>
              <p:cNvSpPr/>
              <p:nvPr/>
            </p:nvSpPr>
            <p:spPr>
              <a:xfrm>
                <a:off x="4671678" y="1037442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6" name="Google Shape;35649;p55">
                <a:extLst>
                  <a:ext uri="{FF2B5EF4-FFF2-40B4-BE49-F238E27FC236}">
                    <a16:creationId xmlns:a16="http://schemas.microsoft.com/office/drawing/2014/main" id="{1649BC4C-DC02-6535-B3A7-5AA4A2C2E52A}"/>
                  </a:ext>
                </a:extLst>
              </p:cNvPr>
              <p:cNvSpPr/>
              <p:nvPr/>
            </p:nvSpPr>
            <p:spPr>
              <a:xfrm>
                <a:off x="4671678" y="1185788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1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1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7" name="Google Shape;35650;p55">
                <a:extLst>
                  <a:ext uri="{FF2B5EF4-FFF2-40B4-BE49-F238E27FC236}">
                    <a16:creationId xmlns:a16="http://schemas.microsoft.com/office/drawing/2014/main" id="{F4AC9CCA-7FBE-9C67-D4EE-D3FE441658C6}"/>
                  </a:ext>
                </a:extLst>
              </p:cNvPr>
              <p:cNvSpPr/>
              <p:nvPr/>
            </p:nvSpPr>
            <p:spPr>
              <a:xfrm>
                <a:off x="4671678" y="1259974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8" name="Google Shape;35651;p55">
                <a:extLst>
                  <a:ext uri="{FF2B5EF4-FFF2-40B4-BE49-F238E27FC236}">
                    <a16:creationId xmlns:a16="http://schemas.microsoft.com/office/drawing/2014/main" id="{F0D126C0-8935-00AB-5849-D32954E62B28}"/>
                  </a:ext>
                </a:extLst>
              </p:cNvPr>
              <p:cNvSpPr/>
              <p:nvPr/>
            </p:nvSpPr>
            <p:spPr>
              <a:xfrm>
                <a:off x="4671678" y="1334133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1"/>
                    </a:moveTo>
                    <a:lnTo>
                      <a:pt x="1" y="1217"/>
                    </a:lnTo>
                    <a:lnTo>
                      <a:pt x="3983" y="1217"/>
                    </a:lnTo>
                    <a:lnTo>
                      <a:pt x="3983" y="1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9" name="Google Shape;35652;p55">
                <a:extLst>
                  <a:ext uri="{FF2B5EF4-FFF2-40B4-BE49-F238E27FC236}">
                    <a16:creationId xmlns:a16="http://schemas.microsoft.com/office/drawing/2014/main" id="{A9E1DFA4-D73C-51C6-A95A-20547FCB5A24}"/>
                  </a:ext>
                </a:extLst>
              </p:cNvPr>
              <p:cNvSpPr/>
              <p:nvPr/>
            </p:nvSpPr>
            <p:spPr>
              <a:xfrm>
                <a:off x="4671678" y="2153577"/>
                <a:ext cx="114342" cy="112126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56810" extrusionOk="0">
                    <a:moveTo>
                      <a:pt x="1" y="0"/>
                    </a:moveTo>
                    <a:lnTo>
                      <a:pt x="1" y="56810"/>
                    </a:lnTo>
                    <a:lnTo>
                      <a:pt x="3983" y="56810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0" name="Google Shape;35648;p55">
                <a:extLst>
                  <a:ext uri="{FF2B5EF4-FFF2-40B4-BE49-F238E27FC236}">
                    <a16:creationId xmlns:a16="http://schemas.microsoft.com/office/drawing/2014/main" id="{ED8903FC-A0B6-726F-922C-F4072B364105}"/>
                  </a:ext>
                </a:extLst>
              </p:cNvPr>
              <p:cNvSpPr/>
              <p:nvPr/>
            </p:nvSpPr>
            <p:spPr>
              <a:xfrm>
                <a:off x="4671678" y="965406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1" name="Google Shape;35648;p55">
                <a:extLst>
                  <a:ext uri="{FF2B5EF4-FFF2-40B4-BE49-F238E27FC236}">
                    <a16:creationId xmlns:a16="http://schemas.microsoft.com/office/drawing/2014/main" id="{D0BF0BD5-A26A-47AB-610E-7B47E32FC135}"/>
                  </a:ext>
                </a:extLst>
              </p:cNvPr>
              <p:cNvSpPr/>
              <p:nvPr/>
            </p:nvSpPr>
            <p:spPr>
              <a:xfrm>
                <a:off x="4671678" y="891187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grpSp>
            <p:nvGrpSpPr>
              <p:cNvPr id="112" name="Google Shape;2897;p34">
                <a:extLst>
                  <a:ext uri="{FF2B5EF4-FFF2-40B4-BE49-F238E27FC236}">
                    <a16:creationId xmlns:a16="http://schemas.microsoft.com/office/drawing/2014/main" id="{04ADD8B9-0372-1189-82AE-7F378E385FF5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 rot="20640075">
                <a:off x="5622256" y="1672338"/>
                <a:ext cx="1326281" cy="1156101"/>
                <a:chOff x="5332550" y="2512250"/>
                <a:chExt cx="270300" cy="235625"/>
              </a:xfrm>
            </p:grpSpPr>
            <p:sp>
              <p:nvSpPr>
                <p:cNvPr id="113" name="Google Shape;2899;p34">
                  <a:extLst>
                    <a:ext uri="{FF2B5EF4-FFF2-40B4-BE49-F238E27FC236}">
                      <a16:creationId xmlns:a16="http://schemas.microsoft.com/office/drawing/2014/main" id="{37E06D03-54D8-3DDC-73A1-8707032CB448}"/>
                    </a:ext>
                  </a:extLst>
                </p:cNvPr>
                <p:cNvSpPr/>
                <p:nvPr/>
              </p:nvSpPr>
              <p:spPr>
                <a:xfrm>
                  <a:off x="5332550" y="2512250"/>
                  <a:ext cx="270300" cy="235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12" h="9425" extrusionOk="0">
                      <a:moveTo>
                        <a:pt x="9408" y="17"/>
                      </a:moveTo>
                      <a:cubicBezTo>
                        <a:pt x="9408" y="17"/>
                        <a:pt x="9324" y="0"/>
                        <a:pt x="9341" y="67"/>
                      </a:cubicBezTo>
                      <a:cubicBezTo>
                        <a:pt x="9374" y="151"/>
                        <a:pt x="9424" y="234"/>
                        <a:pt x="9441" y="502"/>
                      </a:cubicBezTo>
                      <a:cubicBezTo>
                        <a:pt x="9458" y="752"/>
                        <a:pt x="9525" y="685"/>
                        <a:pt x="9658" y="869"/>
                      </a:cubicBezTo>
                      <a:cubicBezTo>
                        <a:pt x="9792" y="1070"/>
                        <a:pt x="9675" y="1254"/>
                        <a:pt x="9742" y="1320"/>
                      </a:cubicBezTo>
                      <a:cubicBezTo>
                        <a:pt x="9809" y="1404"/>
                        <a:pt x="9926" y="1604"/>
                        <a:pt x="9859" y="1738"/>
                      </a:cubicBezTo>
                      <a:cubicBezTo>
                        <a:pt x="9792" y="1855"/>
                        <a:pt x="9725" y="1705"/>
                        <a:pt x="9675" y="1705"/>
                      </a:cubicBezTo>
                      <a:cubicBezTo>
                        <a:pt x="9625" y="1705"/>
                        <a:pt x="9558" y="1888"/>
                        <a:pt x="9608" y="2122"/>
                      </a:cubicBezTo>
                      <a:cubicBezTo>
                        <a:pt x="9675" y="2356"/>
                        <a:pt x="9725" y="2507"/>
                        <a:pt x="9675" y="2724"/>
                      </a:cubicBezTo>
                      <a:cubicBezTo>
                        <a:pt x="9608" y="2924"/>
                        <a:pt x="9608" y="2991"/>
                        <a:pt x="9675" y="3158"/>
                      </a:cubicBezTo>
                      <a:cubicBezTo>
                        <a:pt x="9742" y="3325"/>
                        <a:pt x="9725" y="3626"/>
                        <a:pt x="9558" y="3877"/>
                      </a:cubicBezTo>
                      <a:cubicBezTo>
                        <a:pt x="9391" y="4127"/>
                        <a:pt x="9274" y="4295"/>
                        <a:pt x="9274" y="4512"/>
                      </a:cubicBezTo>
                      <a:cubicBezTo>
                        <a:pt x="9257" y="4729"/>
                        <a:pt x="9124" y="4779"/>
                        <a:pt x="9090" y="4662"/>
                      </a:cubicBezTo>
                      <a:cubicBezTo>
                        <a:pt x="9057" y="4545"/>
                        <a:pt x="8973" y="4395"/>
                        <a:pt x="8873" y="4395"/>
                      </a:cubicBezTo>
                      <a:cubicBezTo>
                        <a:pt x="8789" y="4378"/>
                        <a:pt x="8940" y="4562"/>
                        <a:pt x="8890" y="4712"/>
                      </a:cubicBezTo>
                      <a:cubicBezTo>
                        <a:pt x="8840" y="4879"/>
                        <a:pt x="8723" y="4963"/>
                        <a:pt x="8723" y="5113"/>
                      </a:cubicBezTo>
                      <a:cubicBezTo>
                        <a:pt x="8723" y="5264"/>
                        <a:pt x="8388" y="5681"/>
                        <a:pt x="8205" y="5782"/>
                      </a:cubicBezTo>
                      <a:cubicBezTo>
                        <a:pt x="8004" y="5882"/>
                        <a:pt x="7754" y="5865"/>
                        <a:pt x="7687" y="5832"/>
                      </a:cubicBezTo>
                      <a:cubicBezTo>
                        <a:pt x="7620" y="5798"/>
                        <a:pt x="7637" y="5982"/>
                        <a:pt x="7870" y="5965"/>
                      </a:cubicBezTo>
                      <a:cubicBezTo>
                        <a:pt x="8088" y="5965"/>
                        <a:pt x="8238" y="5882"/>
                        <a:pt x="8271" y="5932"/>
                      </a:cubicBezTo>
                      <a:cubicBezTo>
                        <a:pt x="8322" y="5982"/>
                        <a:pt x="8188" y="5999"/>
                        <a:pt x="8155" y="6066"/>
                      </a:cubicBezTo>
                      <a:cubicBezTo>
                        <a:pt x="8138" y="6132"/>
                        <a:pt x="8138" y="6199"/>
                        <a:pt x="8021" y="6249"/>
                      </a:cubicBezTo>
                      <a:cubicBezTo>
                        <a:pt x="7921" y="6300"/>
                        <a:pt x="7837" y="6316"/>
                        <a:pt x="7854" y="6383"/>
                      </a:cubicBezTo>
                      <a:cubicBezTo>
                        <a:pt x="7887" y="6433"/>
                        <a:pt x="8205" y="6450"/>
                        <a:pt x="8121" y="6784"/>
                      </a:cubicBezTo>
                      <a:cubicBezTo>
                        <a:pt x="8038" y="7135"/>
                        <a:pt x="7870" y="7085"/>
                        <a:pt x="7737" y="7302"/>
                      </a:cubicBezTo>
                      <a:cubicBezTo>
                        <a:pt x="7603" y="7519"/>
                        <a:pt x="7453" y="7636"/>
                        <a:pt x="7135" y="7753"/>
                      </a:cubicBezTo>
                      <a:cubicBezTo>
                        <a:pt x="6801" y="7870"/>
                        <a:pt x="6734" y="7837"/>
                        <a:pt x="6467" y="8004"/>
                      </a:cubicBezTo>
                      <a:cubicBezTo>
                        <a:pt x="6216" y="8171"/>
                        <a:pt x="5865" y="7954"/>
                        <a:pt x="5682" y="7937"/>
                      </a:cubicBezTo>
                      <a:cubicBezTo>
                        <a:pt x="5481" y="7920"/>
                        <a:pt x="5264" y="7937"/>
                        <a:pt x="5180" y="7837"/>
                      </a:cubicBezTo>
                      <a:cubicBezTo>
                        <a:pt x="5080" y="7736"/>
                        <a:pt x="5063" y="7586"/>
                        <a:pt x="4980" y="7569"/>
                      </a:cubicBezTo>
                      <a:cubicBezTo>
                        <a:pt x="4896" y="7569"/>
                        <a:pt x="4913" y="7703"/>
                        <a:pt x="4946" y="7803"/>
                      </a:cubicBezTo>
                      <a:cubicBezTo>
                        <a:pt x="4963" y="7904"/>
                        <a:pt x="4729" y="7770"/>
                        <a:pt x="4629" y="7837"/>
                      </a:cubicBezTo>
                      <a:cubicBezTo>
                        <a:pt x="4529" y="7920"/>
                        <a:pt x="4412" y="7954"/>
                        <a:pt x="4195" y="7887"/>
                      </a:cubicBezTo>
                      <a:cubicBezTo>
                        <a:pt x="3994" y="7820"/>
                        <a:pt x="4028" y="7987"/>
                        <a:pt x="4111" y="8071"/>
                      </a:cubicBezTo>
                      <a:cubicBezTo>
                        <a:pt x="4211" y="8154"/>
                        <a:pt x="4094" y="8305"/>
                        <a:pt x="3743" y="8238"/>
                      </a:cubicBezTo>
                      <a:cubicBezTo>
                        <a:pt x="3393" y="8171"/>
                        <a:pt x="3192" y="8071"/>
                        <a:pt x="2708" y="8121"/>
                      </a:cubicBezTo>
                      <a:cubicBezTo>
                        <a:pt x="2223" y="8154"/>
                        <a:pt x="2290" y="7803"/>
                        <a:pt x="1922" y="7770"/>
                      </a:cubicBezTo>
                      <a:cubicBezTo>
                        <a:pt x="1571" y="7736"/>
                        <a:pt x="1220" y="7636"/>
                        <a:pt x="1037" y="7302"/>
                      </a:cubicBezTo>
                      <a:cubicBezTo>
                        <a:pt x="853" y="6985"/>
                        <a:pt x="636" y="7202"/>
                        <a:pt x="452" y="6934"/>
                      </a:cubicBezTo>
                      <a:cubicBezTo>
                        <a:pt x="251" y="6667"/>
                        <a:pt x="218" y="6600"/>
                        <a:pt x="118" y="6617"/>
                      </a:cubicBezTo>
                      <a:cubicBezTo>
                        <a:pt x="17" y="6634"/>
                        <a:pt x="1" y="6901"/>
                        <a:pt x="302" y="7051"/>
                      </a:cubicBezTo>
                      <a:cubicBezTo>
                        <a:pt x="602" y="7218"/>
                        <a:pt x="652" y="7352"/>
                        <a:pt x="686" y="7670"/>
                      </a:cubicBezTo>
                      <a:cubicBezTo>
                        <a:pt x="719" y="7987"/>
                        <a:pt x="987" y="7970"/>
                        <a:pt x="1120" y="8154"/>
                      </a:cubicBezTo>
                      <a:cubicBezTo>
                        <a:pt x="1271" y="8338"/>
                        <a:pt x="1237" y="8538"/>
                        <a:pt x="1538" y="8605"/>
                      </a:cubicBezTo>
                      <a:cubicBezTo>
                        <a:pt x="1839" y="8672"/>
                        <a:pt x="1989" y="8672"/>
                        <a:pt x="2089" y="8823"/>
                      </a:cubicBezTo>
                      <a:cubicBezTo>
                        <a:pt x="2173" y="8973"/>
                        <a:pt x="2390" y="9006"/>
                        <a:pt x="2708" y="8973"/>
                      </a:cubicBezTo>
                      <a:cubicBezTo>
                        <a:pt x="3008" y="8939"/>
                        <a:pt x="3159" y="9224"/>
                        <a:pt x="3443" y="9240"/>
                      </a:cubicBezTo>
                      <a:cubicBezTo>
                        <a:pt x="3727" y="9274"/>
                        <a:pt x="3860" y="9157"/>
                        <a:pt x="4195" y="9290"/>
                      </a:cubicBezTo>
                      <a:cubicBezTo>
                        <a:pt x="4512" y="9424"/>
                        <a:pt x="4679" y="9357"/>
                        <a:pt x="4830" y="9257"/>
                      </a:cubicBezTo>
                      <a:cubicBezTo>
                        <a:pt x="4980" y="9140"/>
                        <a:pt x="5147" y="9157"/>
                        <a:pt x="5247" y="9157"/>
                      </a:cubicBezTo>
                      <a:cubicBezTo>
                        <a:pt x="5364" y="9173"/>
                        <a:pt x="5364" y="8990"/>
                        <a:pt x="5063" y="8956"/>
                      </a:cubicBezTo>
                      <a:cubicBezTo>
                        <a:pt x="4746" y="8923"/>
                        <a:pt x="4429" y="9056"/>
                        <a:pt x="4211" y="9006"/>
                      </a:cubicBezTo>
                      <a:cubicBezTo>
                        <a:pt x="3994" y="8939"/>
                        <a:pt x="3827" y="8906"/>
                        <a:pt x="3643" y="9023"/>
                      </a:cubicBezTo>
                      <a:cubicBezTo>
                        <a:pt x="3459" y="9140"/>
                        <a:pt x="3292" y="9073"/>
                        <a:pt x="3175" y="8973"/>
                      </a:cubicBezTo>
                      <a:cubicBezTo>
                        <a:pt x="3058" y="8889"/>
                        <a:pt x="2992" y="8939"/>
                        <a:pt x="2891" y="8906"/>
                      </a:cubicBezTo>
                      <a:cubicBezTo>
                        <a:pt x="2791" y="8873"/>
                        <a:pt x="2958" y="8689"/>
                        <a:pt x="3125" y="8739"/>
                      </a:cubicBezTo>
                      <a:cubicBezTo>
                        <a:pt x="3292" y="8806"/>
                        <a:pt x="3309" y="8856"/>
                        <a:pt x="3493" y="8806"/>
                      </a:cubicBezTo>
                      <a:cubicBezTo>
                        <a:pt x="3693" y="8756"/>
                        <a:pt x="3743" y="8839"/>
                        <a:pt x="3844" y="8873"/>
                      </a:cubicBezTo>
                      <a:cubicBezTo>
                        <a:pt x="3944" y="8889"/>
                        <a:pt x="4011" y="8856"/>
                        <a:pt x="4078" y="8839"/>
                      </a:cubicBezTo>
                      <a:cubicBezTo>
                        <a:pt x="4161" y="8823"/>
                        <a:pt x="4278" y="8789"/>
                        <a:pt x="4378" y="8873"/>
                      </a:cubicBezTo>
                      <a:cubicBezTo>
                        <a:pt x="4495" y="8956"/>
                        <a:pt x="4562" y="8889"/>
                        <a:pt x="4696" y="8839"/>
                      </a:cubicBezTo>
                      <a:cubicBezTo>
                        <a:pt x="4813" y="8772"/>
                        <a:pt x="4930" y="8806"/>
                        <a:pt x="5047" y="8873"/>
                      </a:cubicBezTo>
                      <a:cubicBezTo>
                        <a:pt x="5164" y="8939"/>
                        <a:pt x="5264" y="8823"/>
                        <a:pt x="5347" y="8823"/>
                      </a:cubicBezTo>
                      <a:cubicBezTo>
                        <a:pt x="5448" y="8823"/>
                        <a:pt x="5431" y="8906"/>
                        <a:pt x="5581" y="8923"/>
                      </a:cubicBezTo>
                      <a:cubicBezTo>
                        <a:pt x="5715" y="8923"/>
                        <a:pt x="5749" y="8806"/>
                        <a:pt x="5849" y="8873"/>
                      </a:cubicBezTo>
                      <a:cubicBezTo>
                        <a:pt x="5949" y="8939"/>
                        <a:pt x="5899" y="9040"/>
                        <a:pt x="5698" y="9056"/>
                      </a:cubicBezTo>
                      <a:cubicBezTo>
                        <a:pt x="5515" y="9090"/>
                        <a:pt x="5581" y="9257"/>
                        <a:pt x="5815" y="9173"/>
                      </a:cubicBezTo>
                      <a:cubicBezTo>
                        <a:pt x="6049" y="9090"/>
                        <a:pt x="6300" y="8923"/>
                        <a:pt x="6701" y="8939"/>
                      </a:cubicBezTo>
                      <a:cubicBezTo>
                        <a:pt x="7102" y="8973"/>
                        <a:pt x="7002" y="8789"/>
                        <a:pt x="7202" y="8706"/>
                      </a:cubicBezTo>
                      <a:cubicBezTo>
                        <a:pt x="7386" y="8605"/>
                        <a:pt x="7620" y="8639"/>
                        <a:pt x="7754" y="8455"/>
                      </a:cubicBezTo>
                      <a:cubicBezTo>
                        <a:pt x="7870" y="8254"/>
                        <a:pt x="7987" y="8188"/>
                        <a:pt x="8322" y="8087"/>
                      </a:cubicBezTo>
                      <a:cubicBezTo>
                        <a:pt x="8673" y="8004"/>
                        <a:pt x="8572" y="7736"/>
                        <a:pt x="8756" y="7586"/>
                      </a:cubicBezTo>
                      <a:cubicBezTo>
                        <a:pt x="8940" y="7452"/>
                        <a:pt x="9257" y="7386"/>
                        <a:pt x="9475" y="7152"/>
                      </a:cubicBezTo>
                      <a:cubicBezTo>
                        <a:pt x="9692" y="6934"/>
                        <a:pt x="9575" y="6684"/>
                        <a:pt x="9692" y="6467"/>
                      </a:cubicBezTo>
                      <a:cubicBezTo>
                        <a:pt x="9825" y="6249"/>
                        <a:pt x="9976" y="6149"/>
                        <a:pt x="10176" y="5815"/>
                      </a:cubicBezTo>
                      <a:cubicBezTo>
                        <a:pt x="10360" y="5498"/>
                        <a:pt x="10277" y="5498"/>
                        <a:pt x="10109" y="5564"/>
                      </a:cubicBezTo>
                      <a:cubicBezTo>
                        <a:pt x="9926" y="5631"/>
                        <a:pt x="9842" y="5548"/>
                        <a:pt x="9859" y="5297"/>
                      </a:cubicBezTo>
                      <a:cubicBezTo>
                        <a:pt x="9876" y="5063"/>
                        <a:pt x="9792" y="4595"/>
                        <a:pt x="9959" y="4361"/>
                      </a:cubicBezTo>
                      <a:cubicBezTo>
                        <a:pt x="10126" y="4111"/>
                        <a:pt x="10160" y="4077"/>
                        <a:pt x="10193" y="3910"/>
                      </a:cubicBezTo>
                      <a:cubicBezTo>
                        <a:pt x="10210" y="3743"/>
                        <a:pt x="10343" y="3927"/>
                        <a:pt x="10393" y="4111"/>
                      </a:cubicBezTo>
                      <a:cubicBezTo>
                        <a:pt x="10444" y="4311"/>
                        <a:pt x="10627" y="4127"/>
                        <a:pt x="10644" y="3860"/>
                      </a:cubicBezTo>
                      <a:cubicBezTo>
                        <a:pt x="10661" y="3576"/>
                        <a:pt x="10527" y="3325"/>
                        <a:pt x="10661" y="2975"/>
                      </a:cubicBezTo>
                      <a:cubicBezTo>
                        <a:pt x="10811" y="2624"/>
                        <a:pt x="10577" y="2557"/>
                        <a:pt x="10611" y="2340"/>
                      </a:cubicBezTo>
                      <a:cubicBezTo>
                        <a:pt x="10627" y="2106"/>
                        <a:pt x="10678" y="1888"/>
                        <a:pt x="10544" y="1538"/>
                      </a:cubicBezTo>
                      <a:cubicBezTo>
                        <a:pt x="10393" y="1203"/>
                        <a:pt x="10210" y="1120"/>
                        <a:pt x="10176" y="903"/>
                      </a:cubicBezTo>
                      <a:cubicBezTo>
                        <a:pt x="10143" y="685"/>
                        <a:pt x="9976" y="869"/>
                        <a:pt x="10109" y="1053"/>
                      </a:cubicBezTo>
                      <a:cubicBezTo>
                        <a:pt x="10243" y="1254"/>
                        <a:pt x="10427" y="1304"/>
                        <a:pt x="10527" y="1655"/>
                      </a:cubicBezTo>
                      <a:cubicBezTo>
                        <a:pt x="10611" y="2005"/>
                        <a:pt x="10477" y="2256"/>
                        <a:pt x="10460" y="2356"/>
                      </a:cubicBezTo>
                      <a:cubicBezTo>
                        <a:pt x="10444" y="2473"/>
                        <a:pt x="10260" y="2406"/>
                        <a:pt x="10343" y="2106"/>
                      </a:cubicBezTo>
                      <a:cubicBezTo>
                        <a:pt x="10427" y="1822"/>
                        <a:pt x="10494" y="1588"/>
                        <a:pt x="10277" y="1371"/>
                      </a:cubicBezTo>
                      <a:cubicBezTo>
                        <a:pt x="10059" y="1170"/>
                        <a:pt x="9942" y="1187"/>
                        <a:pt x="9942" y="869"/>
                      </a:cubicBezTo>
                      <a:cubicBezTo>
                        <a:pt x="9926" y="535"/>
                        <a:pt x="9658" y="602"/>
                        <a:pt x="9608" y="468"/>
                      </a:cubicBezTo>
                      <a:cubicBezTo>
                        <a:pt x="9575" y="351"/>
                        <a:pt x="9591" y="84"/>
                        <a:pt x="9408" y="17"/>
                      </a:cubicBezTo>
                      <a:close/>
                      <a:moveTo>
                        <a:pt x="8472" y="6650"/>
                      </a:moveTo>
                      <a:cubicBezTo>
                        <a:pt x="8489" y="6600"/>
                        <a:pt x="8522" y="6500"/>
                        <a:pt x="8606" y="6450"/>
                      </a:cubicBezTo>
                      <a:cubicBezTo>
                        <a:pt x="8673" y="6383"/>
                        <a:pt x="8773" y="6350"/>
                        <a:pt x="8823" y="6366"/>
                      </a:cubicBezTo>
                      <a:cubicBezTo>
                        <a:pt x="8890" y="6366"/>
                        <a:pt x="8906" y="6433"/>
                        <a:pt x="8856" y="6500"/>
                      </a:cubicBezTo>
                      <a:cubicBezTo>
                        <a:pt x="8806" y="6550"/>
                        <a:pt x="8856" y="6617"/>
                        <a:pt x="8756" y="6667"/>
                      </a:cubicBezTo>
                      <a:cubicBezTo>
                        <a:pt x="8673" y="6717"/>
                        <a:pt x="8639" y="6784"/>
                        <a:pt x="8556" y="6767"/>
                      </a:cubicBezTo>
                      <a:cubicBezTo>
                        <a:pt x="8489" y="6734"/>
                        <a:pt x="8472" y="6701"/>
                        <a:pt x="8472" y="6650"/>
                      </a:cubicBezTo>
                      <a:close/>
                      <a:moveTo>
                        <a:pt x="7870" y="7987"/>
                      </a:moveTo>
                      <a:cubicBezTo>
                        <a:pt x="7987" y="8054"/>
                        <a:pt x="7770" y="8104"/>
                        <a:pt x="7720" y="8087"/>
                      </a:cubicBezTo>
                      <a:cubicBezTo>
                        <a:pt x="7670" y="8054"/>
                        <a:pt x="7720" y="7987"/>
                        <a:pt x="7637" y="7887"/>
                      </a:cubicBezTo>
                      <a:cubicBezTo>
                        <a:pt x="7536" y="7803"/>
                        <a:pt x="7620" y="7636"/>
                        <a:pt x="7754" y="7586"/>
                      </a:cubicBezTo>
                      <a:cubicBezTo>
                        <a:pt x="7904" y="7519"/>
                        <a:pt x="7921" y="7419"/>
                        <a:pt x="8121" y="7369"/>
                      </a:cubicBezTo>
                      <a:cubicBezTo>
                        <a:pt x="8322" y="7335"/>
                        <a:pt x="8388" y="7536"/>
                        <a:pt x="8338" y="7586"/>
                      </a:cubicBezTo>
                      <a:cubicBezTo>
                        <a:pt x="8305" y="7619"/>
                        <a:pt x="8305" y="7536"/>
                        <a:pt x="8205" y="7503"/>
                      </a:cubicBezTo>
                      <a:cubicBezTo>
                        <a:pt x="8104" y="7469"/>
                        <a:pt x="7837" y="7619"/>
                        <a:pt x="7787" y="7770"/>
                      </a:cubicBezTo>
                      <a:cubicBezTo>
                        <a:pt x="7754" y="7904"/>
                        <a:pt x="7870" y="7987"/>
                        <a:pt x="7870" y="7987"/>
                      </a:cubicBezTo>
                      <a:close/>
                      <a:moveTo>
                        <a:pt x="2340" y="8538"/>
                      </a:moveTo>
                      <a:cubicBezTo>
                        <a:pt x="2340" y="8472"/>
                        <a:pt x="2390" y="8422"/>
                        <a:pt x="2440" y="8438"/>
                      </a:cubicBezTo>
                      <a:cubicBezTo>
                        <a:pt x="2490" y="8455"/>
                        <a:pt x="2540" y="8555"/>
                        <a:pt x="2540" y="8639"/>
                      </a:cubicBezTo>
                      <a:cubicBezTo>
                        <a:pt x="2524" y="8722"/>
                        <a:pt x="2457" y="8789"/>
                        <a:pt x="2390" y="8706"/>
                      </a:cubicBezTo>
                      <a:cubicBezTo>
                        <a:pt x="2340" y="8639"/>
                        <a:pt x="2340" y="8538"/>
                        <a:pt x="2340" y="8538"/>
                      </a:cubicBezTo>
                      <a:close/>
                      <a:moveTo>
                        <a:pt x="903" y="7703"/>
                      </a:moveTo>
                      <a:cubicBezTo>
                        <a:pt x="936" y="7670"/>
                        <a:pt x="953" y="7653"/>
                        <a:pt x="987" y="7720"/>
                      </a:cubicBezTo>
                      <a:cubicBezTo>
                        <a:pt x="1037" y="7787"/>
                        <a:pt x="1354" y="7736"/>
                        <a:pt x="1471" y="7887"/>
                      </a:cubicBezTo>
                      <a:cubicBezTo>
                        <a:pt x="1588" y="8037"/>
                        <a:pt x="1538" y="8321"/>
                        <a:pt x="1722" y="8321"/>
                      </a:cubicBezTo>
                      <a:cubicBezTo>
                        <a:pt x="1906" y="8321"/>
                        <a:pt x="2039" y="8288"/>
                        <a:pt x="2223" y="8455"/>
                      </a:cubicBezTo>
                      <a:cubicBezTo>
                        <a:pt x="2407" y="8605"/>
                        <a:pt x="2273" y="8823"/>
                        <a:pt x="2206" y="8722"/>
                      </a:cubicBezTo>
                      <a:cubicBezTo>
                        <a:pt x="2156" y="8622"/>
                        <a:pt x="2073" y="8422"/>
                        <a:pt x="1839" y="8422"/>
                      </a:cubicBezTo>
                      <a:cubicBezTo>
                        <a:pt x="1605" y="8422"/>
                        <a:pt x="1421" y="8388"/>
                        <a:pt x="1304" y="8171"/>
                      </a:cubicBezTo>
                      <a:cubicBezTo>
                        <a:pt x="1204" y="7954"/>
                        <a:pt x="1053" y="7937"/>
                        <a:pt x="953" y="7837"/>
                      </a:cubicBezTo>
                      <a:cubicBezTo>
                        <a:pt x="836" y="7753"/>
                        <a:pt x="903" y="7703"/>
                        <a:pt x="903" y="7703"/>
                      </a:cubicBezTo>
                      <a:close/>
                    </a:path>
                  </a:pathLst>
                </a:custGeom>
                <a:solidFill>
                  <a:srgbClr val="1000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" name="Google Shape;2900;p34">
                  <a:extLst>
                    <a:ext uri="{FF2B5EF4-FFF2-40B4-BE49-F238E27FC236}">
                      <a16:creationId xmlns:a16="http://schemas.microsoft.com/office/drawing/2014/main" id="{6AD32C5A-1817-4A31-7070-013E706075A1}"/>
                    </a:ext>
                  </a:extLst>
                </p:cNvPr>
                <p:cNvSpPr/>
                <p:nvPr/>
              </p:nvSpPr>
              <p:spPr>
                <a:xfrm>
                  <a:off x="5386025" y="2664300"/>
                  <a:ext cx="53900" cy="3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56" h="1237" extrusionOk="0">
                      <a:moveTo>
                        <a:pt x="1638" y="218"/>
                      </a:moveTo>
                      <a:cubicBezTo>
                        <a:pt x="1621" y="184"/>
                        <a:pt x="1087" y="0"/>
                        <a:pt x="552" y="101"/>
                      </a:cubicBezTo>
                      <a:cubicBezTo>
                        <a:pt x="0" y="218"/>
                        <a:pt x="184" y="752"/>
                        <a:pt x="619" y="1003"/>
                      </a:cubicBezTo>
                      <a:cubicBezTo>
                        <a:pt x="1053" y="1237"/>
                        <a:pt x="1772" y="1220"/>
                        <a:pt x="1972" y="969"/>
                      </a:cubicBezTo>
                      <a:cubicBezTo>
                        <a:pt x="2156" y="719"/>
                        <a:pt x="2005" y="385"/>
                        <a:pt x="1638" y="218"/>
                      </a:cubicBezTo>
                      <a:close/>
                    </a:path>
                  </a:pathLst>
                </a:custGeom>
                <a:solidFill>
                  <a:srgbClr val="1000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" name="Google Shape;2901;p34">
                  <a:extLst>
                    <a:ext uri="{FF2B5EF4-FFF2-40B4-BE49-F238E27FC236}">
                      <a16:creationId xmlns:a16="http://schemas.microsoft.com/office/drawing/2014/main" id="{42C43214-D238-B532-26FA-2E952E8C778B}"/>
                    </a:ext>
                  </a:extLst>
                </p:cNvPr>
                <p:cNvSpPr/>
                <p:nvPr/>
              </p:nvSpPr>
              <p:spPr>
                <a:xfrm>
                  <a:off x="5388525" y="2678925"/>
                  <a:ext cx="48475" cy="23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9" h="936" extrusionOk="0">
                      <a:moveTo>
                        <a:pt x="1922" y="568"/>
                      </a:moveTo>
                      <a:cubicBezTo>
                        <a:pt x="1922" y="568"/>
                        <a:pt x="1905" y="501"/>
                        <a:pt x="1805" y="551"/>
                      </a:cubicBezTo>
                      <a:cubicBezTo>
                        <a:pt x="1722" y="585"/>
                        <a:pt x="1388" y="785"/>
                        <a:pt x="1020" y="752"/>
                      </a:cubicBezTo>
                      <a:cubicBezTo>
                        <a:pt x="652" y="702"/>
                        <a:pt x="669" y="568"/>
                        <a:pt x="502" y="518"/>
                      </a:cubicBezTo>
                      <a:cubicBezTo>
                        <a:pt x="318" y="468"/>
                        <a:pt x="184" y="334"/>
                        <a:pt x="118" y="167"/>
                      </a:cubicBezTo>
                      <a:cubicBezTo>
                        <a:pt x="51" y="0"/>
                        <a:pt x="1" y="234"/>
                        <a:pt x="118" y="435"/>
                      </a:cubicBezTo>
                      <a:cubicBezTo>
                        <a:pt x="235" y="635"/>
                        <a:pt x="485" y="585"/>
                        <a:pt x="552" y="735"/>
                      </a:cubicBezTo>
                      <a:cubicBezTo>
                        <a:pt x="619" y="886"/>
                        <a:pt x="903" y="936"/>
                        <a:pt x="1237" y="836"/>
                      </a:cubicBezTo>
                      <a:cubicBezTo>
                        <a:pt x="1555" y="735"/>
                        <a:pt x="1571" y="836"/>
                        <a:pt x="1738" y="785"/>
                      </a:cubicBezTo>
                      <a:cubicBezTo>
                        <a:pt x="1922" y="735"/>
                        <a:pt x="1939" y="652"/>
                        <a:pt x="1922" y="568"/>
                      </a:cubicBezTo>
                      <a:close/>
                    </a:path>
                  </a:pathLst>
                </a:custGeom>
                <a:solidFill>
                  <a:srgbClr val="1000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" name="Google Shape;2902;p34">
                  <a:extLst>
                    <a:ext uri="{FF2B5EF4-FFF2-40B4-BE49-F238E27FC236}">
                      <a16:creationId xmlns:a16="http://schemas.microsoft.com/office/drawing/2014/main" id="{6341F5F1-1E7B-BC17-2FAC-287F4CCE1072}"/>
                    </a:ext>
                  </a:extLst>
                </p:cNvPr>
                <p:cNvSpPr/>
                <p:nvPr/>
              </p:nvSpPr>
              <p:spPr>
                <a:xfrm>
                  <a:off x="5461625" y="2670975"/>
                  <a:ext cx="68525" cy="40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41" h="1639" extrusionOk="0">
                      <a:moveTo>
                        <a:pt x="134" y="903"/>
                      </a:moveTo>
                      <a:cubicBezTo>
                        <a:pt x="134" y="903"/>
                        <a:pt x="452" y="418"/>
                        <a:pt x="1020" y="301"/>
                      </a:cubicBezTo>
                      <a:cubicBezTo>
                        <a:pt x="1588" y="184"/>
                        <a:pt x="1555" y="1"/>
                        <a:pt x="1972" y="84"/>
                      </a:cubicBezTo>
                      <a:cubicBezTo>
                        <a:pt x="2407" y="151"/>
                        <a:pt x="2691" y="168"/>
                        <a:pt x="2724" y="435"/>
                      </a:cubicBezTo>
                      <a:cubicBezTo>
                        <a:pt x="2741" y="719"/>
                        <a:pt x="2407" y="819"/>
                        <a:pt x="2290" y="1003"/>
                      </a:cubicBezTo>
                      <a:cubicBezTo>
                        <a:pt x="2190" y="1204"/>
                        <a:pt x="1755" y="1321"/>
                        <a:pt x="1504" y="1354"/>
                      </a:cubicBezTo>
                      <a:cubicBezTo>
                        <a:pt x="1254" y="1404"/>
                        <a:pt x="1220" y="1638"/>
                        <a:pt x="1020" y="1571"/>
                      </a:cubicBezTo>
                      <a:cubicBezTo>
                        <a:pt x="819" y="1504"/>
                        <a:pt x="669" y="1371"/>
                        <a:pt x="402" y="1421"/>
                      </a:cubicBezTo>
                      <a:cubicBezTo>
                        <a:pt x="134" y="1471"/>
                        <a:pt x="1" y="1137"/>
                        <a:pt x="134" y="903"/>
                      </a:cubicBezTo>
                      <a:close/>
                    </a:path>
                  </a:pathLst>
                </a:custGeom>
                <a:solidFill>
                  <a:srgbClr val="1000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17" name="Google Shape;2903;p34">
                  <a:extLst>
                    <a:ext uri="{FF2B5EF4-FFF2-40B4-BE49-F238E27FC236}">
                      <a16:creationId xmlns:a16="http://schemas.microsoft.com/office/drawing/2014/main" id="{777C89B7-D25F-7F8D-262E-94FC4BB6E5D3}"/>
                    </a:ext>
                  </a:extLst>
                </p:cNvPr>
                <p:cNvSpPr/>
                <p:nvPr/>
              </p:nvSpPr>
              <p:spPr>
                <a:xfrm>
                  <a:off x="5520525" y="2626275"/>
                  <a:ext cx="30950" cy="30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8" h="1221" extrusionOk="0">
                      <a:moveTo>
                        <a:pt x="17" y="870"/>
                      </a:moveTo>
                      <a:cubicBezTo>
                        <a:pt x="51" y="719"/>
                        <a:pt x="184" y="452"/>
                        <a:pt x="385" y="285"/>
                      </a:cubicBezTo>
                      <a:cubicBezTo>
                        <a:pt x="585" y="118"/>
                        <a:pt x="853" y="1"/>
                        <a:pt x="1020" y="34"/>
                      </a:cubicBezTo>
                      <a:cubicBezTo>
                        <a:pt x="1187" y="68"/>
                        <a:pt x="1237" y="251"/>
                        <a:pt x="1087" y="419"/>
                      </a:cubicBezTo>
                      <a:cubicBezTo>
                        <a:pt x="936" y="586"/>
                        <a:pt x="1087" y="769"/>
                        <a:pt x="836" y="903"/>
                      </a:cubicBezTo>
                      <a:cubicBezTo>
                        <a:pt x="585" y="1037"/>
                        <a:pt x="485" y="1221"/>
                        <a:pt x="268" y="1154"/>
                      </a:cubicBezTo>
                      <a:cubicBezTo>
                        <a:pt x="51" y="1087"/>
                        <a:pt x="1" y="1003"/>
                        <a:pt x="17" y="870"/>
                      </a:cubicBezTo>
                      <a:close/>
                    </a:path>
                  </a:pathLst>
                </a:custGeom>
                <a:solidFill>
                  <a:srgbClr val="1000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" name="Google Shape;2904;p34">
                  <a:extLst>
                    <a:ext uri="{FF2B5EF4-FFF2-40B4-BE49-F238E27FC236}">
                      <a16:creationId xmlns:a16="http://schemas.microsoft.com/office/drawing/2014/main" id="{08FBDDD4-6581-5074-09A4-5450D315520B}"/>
                    </a:ext>
                  </a:extLst>
                </p:cNvPr>
                <p:cNvSpPr/>
                <p:nvPr/>
              </p:nvSpPr>
              <p:spPr>
                <a:xfrm>
                  <a:off x="5520950" y="2612075"/>
                  <a:ext cx="19225" cy="18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9" h="753" extrusionOk="0">
                      <a:moveTo>
                        <a:pt x="17" y="535"/>
                      </a:moveTo>
                      <a:cubicBezTo>
                        <a:pt x="34" y="435"/>
                        <a:pt x="117" y="268"/>
                        <a:pt x="251" y="168"/>
                      </a:cubicBezTo>
                      <a:cubicBezTo>
                        <a:pt x="368" y="68"/>
                        <a:pt x="535" y="1"/>
                        <a:pt x="635" y="17"/>
                      </a:cubicBezTo>
                      <a:cubicBezTo>
                        <a:pt x="735" y="34"/>
                        <a:pt x="769" y="151"/>
                        <a:pt x="685" y="251"/>
                      </a:cubicBezTo>
                      <a:cubicBezTo>
                        <a:pt x="585" y="352"/>
                        <a:pt x="669" y="469"/>
                        <a:pt x="518" y="552"/>
                      </a:cubicBezTo>
                      <a:cubicBezTo>
                        <a:pt x="368" y="636"/>
                        <a:pt x="301" y="753"/>
                        <a:pt x="167" y="703"/>
                      </a:cubicBezTo>
                      <a:cubicBezTo>
                        <a:pt x="34" y="669"/>
                        <a:pt x="0" y="619"/>
                        <a:pt x="17" y="535"/>
                      </a:cubicBezTo>
                      <a:close/>
                    </a:path>
                  </a:pathLst>
                </a:custGeom>
                <a:solidFill>
                  <a:srgbClr val="1000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" name="Google Shape;2905;p34">
                  <a:extLst>
                    <a:ext uri="{FF2B5EF4-FFF2-40B4-BE49-F238E27FC236}">
                      <a16:creationId xmlns:a16="http://schemas.microsoft.com/office/drawing/2014/main" id="{EFAC663D-9D5B-609D-63DB-ECB233747DCB}"/>
                    </a:ext>
                  </a:extLst>
                </p:cNvPr>
                <p:cNvSpPr/>
                <p:nvPr/>
              </p:nvSpPr>
              <p:spPr>
                <a:xfrm>
                  <a:off x="5546000" y="2568650"/>
                  <a:ext cx="21750" cy="23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0" h="936" extrusionOk="0">
                      <a:moveTo>
                        <a:pt x="335" y="134"/>
                      </a:moveTo>
                      <a:cubicBezTo>
                        <a:pt x="318" y="150"/>
                        <a:pt x="118" y="351"/>
                        <a:pt x="68" y="635"/>
                      </a:cubicBezTo>
                      <a:cubicBezTo>
                        <a:pt x="1" y="919"/>
                        <a:pt x="318" y="936"/>
                        <a:pt x="519" y="769"/>
                      </a:cubicBezTo>
                      <a:cubicBezTo>
                        <a:pt x="736" y="618"/>
                        <a:pt x="870" y="284"/>
                        <a:pt x="786" y="134"/>
                      </a:cubicBezTo>
                      <a:cubicBezTo>
                        <a:pt x="703" y="0"/>
                        <a:pt x="485" y="0"/>
                        <a:pt x="335" y="134"/>
                      </a:cubicBezTo>
                      <a:close/>
                    </a:path>
                  </a:pathLst>
                </a:custGeom>
                <a:solidFill>
                  <a:srgbClr val="1000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" name="Google Shape;2906;p34">
                  <a:extLst>
                    <a:ext uri="{FF2B5EF4-FFF2-40B4-BE49-F238E27FC236}">
                      <a16:creationId xmlns:a16="http://schemas.microsoft.com/office/drawing/2014/main" id="{87DD1B13-2845-D62F-E8C9-B802A24C6E08}"/>
                    </a:ext>
                  </a:extLst>
                </p:cNvPr>
                <p:cNvSpPr/>
                <p:nvPr/>
              </p:nvSpPr>
              <p:spPr>
                <a:xfrm>
                  <a:off x="5552275" y="2573225"/>
                  <a:ext cx="18825" cy="2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3" h="837" extrusionOk="0">
                      <a:moveTo>
                        <a:pt x="669" y="18"/>
                      </a:moveTo>
                      <a:cubicBezTo>
                        <a:pt x="669" y="18"/>
                        <a:pt x="619" y="1"/>
                        <a:pt x="635" y="51"/>
                      </a:cubicBezTo>
                      <a:cubicBezTo>
                        <a:pt x="635" y="101"/>
                        <a:pt x="669" y="302"/>
                        <a:pt x="569" y="469"/>
                      </a:cubicBezTo>
                      <a:cubicBezTo>
                        <a:pt x="485" y="619"/>
                        <a:pt x="418" y="586"/>
                        <a:pt x="351" y="652"/>
                      </a:cubicBezTo>
                      <a:cubicBezTo>
                        <a:pt x="285" y="736"/>
                        <a:pt x="201" y="769"/>
                        <a:pt x="101" y="769"/>
                      </a:cubicBezTo>
                      <a:cubicBezTo>
                        <a:pt x="0" y="769"/>
                        <a:pt x="101" y="836"/>
                        <a:pt x="234" y="820"/>
                      </a:cubicBezTo>
                      <a:cubicBezTo>
                        <a:pt x="351" y="820"/>
                        <a:pt x="385" y="686"/>
                        <a:pt x="468" y="686"/>
                      </a:cubicBezTo>
                      <a:cubicBezTo>
                        <a:pt x="569" y="669"/>
                        <a:pt x="635" y="552"/>
                        <a:pt x="652" y="385"/>
                      </a:cubicBezTo>
                      <a:cubicBezTo>
                        <a:pt x="669" y="201"/>
                        <a:pt x="719" y="218"/>
                        <a:pt x="736" y="135"/>
                      </a:cubicBezTo>
                      <a:cubicBezTo>
                        <a:pt x="752" y="34"/>
                        <a:pt x="702" y="18"/>
                        <a:pt x="669" y="18"/>
                      </a:cubicBezTo>
                      <a:close/>
                    </a:path>
                  </a:pathLst>
                </a:custGeom>
                <a:solidFill>
                  <a:srgbClr val="040D0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" name="Google Shape;2907;p34">
                  <a:extLst>
                    <a:ext uri="{FF2B5EF4-FFF2-40B4-BE49-F238E27FC236}">
                      <a16:creationId xmlns:a16="http://schemas.microsoft.com/office/drawing/2014/main" id="{6ADC47E8-840A-4079-75DB-2943824C2536}"/>
                    </a:ext>
                  </a:extLst>
                </p:cNvPr>
                <p:cNvSpPr/>
                <p:nvPr/>
              </p:nvSpPr>
              <p:spPr>
                <a:xfrm>
                  <a:off x="5580675" y="2619600"/>
                  <a:ext cx="16725" cy="28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9" h="1120" extrusionOk="0">
                      <a:moveTo>
                        <a:pt x="84" y="301"/>
                      </a:moveTo>
                      <a:cubicBezTo>
                        <a:pt x="67" y="318"/>
                        <a:pt x="1" y="585"/>
                        <a:pt x="84" y="853"/>
                      </a:cubicBezTo>
                      <a:cubicBezTo>
                        <a:pt x="184" y="1120"/>
                        <a:pt x="468" y="1003"/>
                        <a:pt x="569" y="769"/>
                      </a:cubicBezTo>
                      <a:cubicBezTo>
                        <a:pt x="669" y="535"/>
                        <a:pt x="619" y="168"/>
                        <a:pt x="485" y="84"/>
                      </a:cubicBezTo>
                      <a:cubicBezTo>
                        <a:pt x="335" y="1"/>
                        <a:pt x="151" y="101"/>
                        <a:pt x="84" y="301"/>
                      </a:cubicBezTo>
                      <a:close/>
                    </a:path>
                  </a:pathLst>
                </a:custGeom>
                <a:solidFill>
                  <a:srgbClr val="1000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pic>
          <p:nvPicPr>
            <p:cNvPr id="122" name="Picture 6" descr="The Geass symbol from Code Geass. | Code geass, Cool symbols, Anime tattoos">
              <a:extLst>
                <a:ext uri="{FF2B5EF4-FFF2-40B4-BE49-F238E27FC236}">
                  <a16:creationId xmlns:a16="http://schemas.microsoft.com/office/drawing/2014/main" id="{EBEFC07E-E8CA-3819-A89F-01F7A6DDAEB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" r="-85"/>
            <a:stretch/>
          </p:blipFill>
          <p:spPr bwMode="auto">
            <a:xfrm>
              <a:off x="2269164" y="1541185"/>
              <a:ext cx="1758820" cy="11080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9305C70A-58B4-88AD-AD31-BF620CB4FD5F}"/>
              </a:ext>
            </a:extLst>
          </p:cNvPr>
          <p:cNvGrpSpPr/>
          <p:nvPr/>
        </p:nvGrpSpPr>
        <p:grpSpPr>
          <a:xfrm>
            <a:off x="8047057" y="446925"/>
            <a:ext cx="2414444" cy="2944317"/>
            <a:chOff x="7892328" y="1641456"/>
            <a:chExt cx="2414444" cy="2944317"/>
          </a:xfrm>
        </p:grpSpPr>
        <p:sp>
          <p:nvSpPr>
            <p:cNvPr id="1067" name="TextBox 1066">
              <a:extLst>
                <a:ext uri="{FF2B5EF4-FFF2-40B4-BE49-F238E27FC236}">
                  <a16:creationId xmlns:a16="http://schemas.microsoft.com/office/drawing/2014/main" id="{98FE8A60-31CA-85FE-2041-99C04E5C3FAE}"/>
                </a:ext>
              </a:extLst>
            </p:cNvPr>
            <p:cNvSpPr txBox="1"/>
            <p:nvPr/>
          </p:nvSpPr>
          <p:spPr>
            <a:xfrm>
              <a:off x="7892328" y="3697265"/>
              <a:ext cx="241444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3200" dirty="0">
                  <a:solidFill>
                    <a:schemeClr val="bg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cloudgeass</a:t>
              </a:r>
              <a:endParaRPr lang="en-US" sz="32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endParaRPr>
            </a:p>
          </p:txBody>
        </p:sp>
        <p:sp>
          <p:nvSpPr>
            <p:cNvPr id="1068" name="TextBox 1067">
              <a:extLst>
                <a:ext uri="{FF2B5EF4-FFF2-40B4-BE49-F238E27FC236}">
                  <a16:creationId xmlns:a16="http://schemas.microsoft.com/office/drawing/2014/main" id="{338E7C07-42C5-9541-71C7-E489BEA7CED1}"/>
                </a:ext>
              </a:extLst>
            </p:cNvPr>
            <p:cNvSpPr txBox="1"/>
            <p:nvPr/>
          </p:nvSpPr>
          <p:spPr>
            <a:xfrm>
              <a:off x="7974550" y="4216441"/>
              <a:ext cx="2250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i="1" dirty="0">
                  <a:solidFill>
                    <a:schemeClr val="bg1"/>
                  </a:solidFill>
                  <a:latin typeface="Segoe UI Light" panose="020B0502040204020203" pitchFamily="34" charset="0"/>
                  <a:ea typeface="Segoe UI Black" panose="020B0A02040204020203" pitchFamily="34" charset="0"/>
                  <a:cs typeface="Segoe UI Light" panose="020B0502040204020203" pitchFamily="34" charset="0"/>
                </a:rPr>
                <a:t>Python library</a:t>
              </a:r>
              <a:endParaRPr lang="en-US" i="1" dirty="0">
                <a:solidFill>
                  <a:schemeClr val="bg1"/>
                </a:solidFill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endParaRPr>
            </a:p>
          </p:txBody>
        </p:sp>
        <p:grpSp>
          <p:nvGrpSpPr>
            <p:cNvPr id="1069" name="Group 1068">
              <a:extLst>
                <a:ext uri="{FF2B5EF4-FFF2-40B4-BE49-F238E27FC236}">
                  <a16:creationId xmlns:a16="http://schemas.microsoft.com/office/drawing/2014/main" id="{8BA46417-F4E2-F0B4-A443-E1402ECD384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899936" y="1641456"/>
              <a:ext cx="2224422" cy="2014450"/>
              <a:chOff x="4671678" y="835840"/>
              <a:chExt cx="2782667" cy="2520000"/>
            </a:xfrm>
          </p:grpSpPr>
          <p:sp>
            <p:nvSpPr>
              <p:cNvPr id="1071" name="Google Shape;35601;p55">
                <a:extLst>
                  <a:ext uri="{FF2B5EF4-FFF2-40B4-BE49-F238E27FC236}">
                    <a16:creationId xmlns:a16="http://schemas.microsoft.com/office/drawing/2014/main" id="{09A1E48C-47E6-B72D-412F-9E68026E3566}"/>
                  </a:ext>
                </a:extLst>
              </p:cNvPr>
              <p:cNvSpPr/>
              <p:nvPr/>
            </p:nvSpPr>
            <p:spPr>
              <a:xfrm>
                <a:off x="5069345" y="970840"/>
                <a:ext cx="2250000" cy="2250000"/>
              </a:xfrm>
              <a:custGeom>
                <a:avLst/>
                <a:gdLst/>
                <a:ahLst/>
                <a:cxnLst/>
                <a:rect l="l" t="t" r="r" b="b"/>
                <a:pathLst>
                  <a:path w="69728" h="86628" extrusionOk="0">
                    <a:moveTo>
                      <a:pt x="62463" y="86628"/>
                    </a:moveTo>
                    <a:lnTo>
                      <a:pt x="7234" y="86628"/>
                    </a:lnTo>
                    <a:cubicBezTo>
                      <a:pt x="3253" y="86628"/>
                      <a:pt x="0" y="83406"/>
                      <a:pt x="0" y="79424"/>
                    </a:cubicBezTo>
                    <a:lnTo>
                      <a:pt x="0" y="7235"/>
                    </a:lnTo>
                    <a:cubicBezTo>
                      <a:pt x="0" y="3222"/>
                      <a:pt x="3253" y="0"/>
                      <a:pt x="7234" y="0"/>
                    </a:cubicBezTo>
                    <a:lnTo>
                      <a:pt x="62524" y="0"/>
                    </a:lnTo>
                    <a:cubicBezTo>
                      <a:pt x="66506" y="0"/>
                      <a:pt x="69728" y="3222"/>
                      <a:pt x="69728" y="7235"/>
                    </a:cubicBezTo>
                    <a:lnTo>
                      <a:pt x="69728" y="79424"/>
                    </a:lnTo>
                    <a:cubicBezTo>
                      <a:pt x="69698" y="83406"/>
                      <a:pt x="66476" y="86628"/>
                      <a:pt x="62463" y="86628"/>
                    </a:cubicBezTo>
                    <a:close/>
                  </a:path>
                </a:pathLst>
              </a:custGeom>
              <a:solidFill>
                <a:srgbClr val="1000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72" name="Google Shape;35635;p55">
                <a:extLst>
                  <a:ext uri="{FF2B5EF4-FFF2-40B4-BE49-F238E27FC236}">
                    <a16:creationId xmlns:a16="http://schemas.microsoft.com/office/drawing/2014/main" id="{5E3D2D8B-7E81-B575-4842-E6E6CD236370}"/>
                  </a:ext>
                </a:extLst>
              </p:cNvPr>
              <p:cNvSpPr/>
              <p:nvPr/>
            </p:nvSpPr>
            <p:spPr>
              <a:xfrm>
                <a:off x="4934345" y="835840"/>
                <a:ext cx="2520000" cy="2520000"/>
              </a:xfrm>
              <a:custGeom>
                <a:avLst/>
                <a:gdLst/>
                <a:ahLst/>
                <a:cxnLst/>
                <a:rect l="l" t="t" r="r" b="b"/>
                <a:pathLst>
                  <a:path w="85869" h="106690" fill="none" extrusionOk="0">
                    <a:moveTo>
                      <a:pt x="76993" y="106689"/>
                    </a:moveTo>
                    <a:lnTo>
                      <a:pt x="8876" y="106689"/>
                    </a:lnTo>
                    <a:cubicBezTo>
                      <a:pt x="3983" y="106689"/>
                      <a:pt x="1" y="102708"/>
                      <a:pt x="1" y="97814"/>
                    </a:cubicBezTo>
                    <a:lnTo>
                      <a:pt x="1" y="8907"/>
                    </a:lnTo>
                    <a:cubicBezTo>
                      <a:pt x="1" y="3983"/>
                      <a:pt x="3983" y="1"/>
                      <a:pt x="8876" y="1"/>
                    </a:cubicBezTo>
                    <a:lnTo>
                      <a:pt x="76993" y="1"/>
                    </a:lnTo>
                    <a:cubicBezTo>
                      <a:pt x="81887" y="1"/>
                      <a:pt x="85869" y="3983"/>
                      <a:pt x="85869" y="8907"/>
                    </a:cubicBezTo>
                    <a:lnTo>
                      <a:pt x="85869" y="97814"/>
                    </a:lnTo>
                    <a:cubicBezTo>
                      <a:pt x="85869" y="102738"/>
                      <a:pt x="81887" y="106689"/>
                      <a:pt x="76993" y="106689"/>
                    </a:cubicBezTo>
                    <a:close/>
                  </a:path>
                </a:pathLst>
              </a:custGeom>
              <a:solidFill>
                <a:srgbClr val="4E148C"/>
              </a:solidFill>
              <a:ln w="39525" cap="flat" cmpd="sng">
                <a:solidFill>
                  <a:srgbClr val="5A189A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73" name="Google Shape;35636;p55">
                <a:extLst>
                  <a:ext uri="{FF2B5EF4-FFF2-40B4-BE49-F238E27FC236}">
                    <a16:creationId xmlns:a16="http://schemas.microsoft.com/office/drawing/2014/main" id="{1613BD70-FE87-C3FB-C054-A6638A19F9EF}"/>
                  </a:ext>
                </a:extLst>
              </p:cNvPr>
              <p:cNvSpPr/>
              <p:nvPr/>
            </p:nvSpPr>
            <p:spPr>
              <a:xfrm>
                <a:off x="5015345" y="916840"/>
                <a:ext cx="2358000" cy="2358000"/>
              </a:xfrm>
              <a:custGeom>
                <a:avLst/>
                <a:gdLst/>
                <a:ahLst/>
                <a:cxnLst/>
                <a:rect l="l" t="t" r="r" b="b"/>
                <a:pathLst>
                  <a:path w="79425" h="98665" fill="none" extrusionOk="0">
                    <a:moveTo>
                      <a:pt x="71218" y="98665"/>
                    </a:moveTo>
                    <a:lnTo>
                      <a:pt x="8208" y="98665"/>
                    </a:lnTo>
                    <a:cubicBezTo>
                      <a:pt x="3648" y="98665"/>
                      <a:pt x="1" y="94987"/>
                      <a:pt x="1" y="90458"/>
                    </a:cubicBezTo>
                    <a:lnTo>
                      <a:pt x="1" y="8207"/>
                    </a:lnTo>
                    <a:cubicBezTo>
                      <a:pt x="1" y="3648"/>
                      <a:pt x="3709" y="1"/>
                      <a:pt x="8208" y="1"/>
                    </a:cubicBezTo>
                    <a:lnTo>
                      <a:pt x="71188" y="1"/>
                    </a:lnTo>
                    <a:cubicBezTo>
                      <a:pt x="75747" y="1"/>
                      <a:pt x="79394" y="3678"/>
                      <a:pt x="79394" y="8207"/>
                    </a:cubicBezTo>
                    <a:lnTo>
                      <a:pt x="79394" y="90458"/>
                    </a:lnTo>
                    <a:cubicBezTo>
                      <a:pt x="79425" y="94987"/>
                      <a:pt x="75747" y="98665"/>
                      <a:pt x="71218" y="98665"/>
                    </a:cubicBezTo>
                    <a:close/>
                  </a:path>
                </a:pathLst>
              </a:custGeom>
              <a:noFill/>
              <a:ln w="9875" cap="flat" cmpd="sng">
                <a:solidFill>
                  <a:srgbClr val="FDC500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74" name="Google Shape;35637;p55">
                <a:extLst>
                  <a:ext uri="{FF2B5EF4-FFF2-40B4-BE49-F238E27FC236}">
                    <a16:creationId xmlns:a16="http://schemas.microsoft.com/office/drawing/2014/main" id="{621F3B84-3952-5D35-0161-6A3C1834CFC9}"/>
                  </a:ext>
                </a:extLst>
              </p:cNvPr>
              <p:cNvSpPr/>
              <p:nvPr/>
            </p:nvSpPr>
            <p:spPr>
              <a:xfrm>
                <a:off x="4671678" y="1852493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1"/>
                    </a:moveTo>
                    <a:lnTo>
                      <a:pt x="1" y="1217"/>
                    </a:lnTo>
                    <a:lnTo>
                      <a:pt x="3983" y="1217"/>
                    </a:lnTo>
                    <a:lnTo>
                      <a:pt x="3983" y="1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75" name="Google Shape;35638;p55">
                <a:extLst>
                  <a:ext uri="{FF2B5EF4-FFF2-40B4-BE49-F238E27FC236}">
                    <a16:creationId xmlns:a16="http://schemas.microsoft.com/office/drawing/2014/main" id="{CB0B1B04-7B59-3B11-BEAD-2070984EF38D}"/>
                  </a:ext>
                </a:extLst>
              </p:cNvPr>
              <p:cNvSpPr/>
              <p:nvPr/>
            </p:nvSpPr>
            <p:spPr>
              <a:xfrm>
                <a:off x="4671678" y="1778335"/>
                <a:ext cx="114342" cy="34914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6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76" name="Google Shape;35639;p55">
                <a:extLst>
                  <a:ext uri="{FF2B5EF4-FFF2-40B4-BE49-F238E27FC236}">
                    <a16:creationId xmlns:a16="http://schemas.microsoft.com/office/drawing/2014/main" id="{465FD9E4-05A9-3B5A-0576-BBD389B254DE}"/>
                  </a:ext>
                </a:extLst>
              </p:cNvPr>
              <p:cNvSpPr/>
              <p:nvPr/>
            </p:nvSpPr>
            <p:spPr>
              <a:xfrm>
                <a:off x="4671678" y="1926680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77" name="Google Shape;35640;p55">
                <a:extLst>
                  <a:ext uri="{FF2B5EF4-FFF2-40B4-BE49-F238E27FC236}">
                    <a16:creationId xmlns:a16="http://schemas.microsoft.com/office/drawing/2014/main" id="{66659841-CE2A-F5BC-C30D-B80BE175BBCC}"/>
                  </a:ext>
                </a:extLst>
              </p:cNvPr>
              <p:cNvSpPr/>
              <p:nvPr/>
            </p:nvSpPr>
            <p:spPr>
              <a:xfrm>
                <a:off x="4671678" y="2000867"/>
                <a:ext cx="114342" cy="34914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6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78" name="Google Shape;35641;p55">
                <a:extLst>
                  <a:ext uri="{FF2B5EF4-FFF2-40B4-BE49-F238E27FC236}">
                    <a16:creationId xmlns:a16="http://schemas.microsoft.com/office/drawing/2014/main" id="{039313E5-43A3-AFFE-D602-4FB093265102}"/>
                  </a:ext>
                </a:extLst>
              </p:cNvPr>
              <p:cNvSpPr/>
              <p:nvPr/>
            </p:nvSpPr>
            <p:spPr>
              <a:xfrm>
                <a:off x="4671678" y="2075025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1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1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79" name="Google Shape;35642;p55">
                <a:extLst>
                  <a:ext uri="{FF2B5EF4-FFF2-40B4-BE49-F238E27FC236}">
                    <a16:creationId xmlns:a16="http://schemas.microsoft.com/office/drawing/2014/main" id="{79181856-1217-9B45-99CC-9CCC11222A2A}"/>
                  </a:ext>
                </a:extLst>
              </p:cNvPr>
              <p:cNvSpPr/>
              <p:nvPr/>
            </p:nvSpPr>
            <p:spPr>
              <a:xfrm>
                <a:off x="4671678" y="1482506"/>
                <a:ext cx="114342" cy="34914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6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80" name="Google Shape;35643;p55">
                <a:extLst>
                  <a:ext uri="{FF2B5EF4-FFF2-40B4-BE49-F238E27FC236}">
                    <a16:creationId xmlns:a16="http://schemas.microsoft.com/office/drawing/2014/main" id="{268D90D0-7AE0-E4F0-91FA-44056A3E8391}"/>
                  </a:ext>
                </a:extLst>
              </p:cNvPr>
              <p:cNvSpPr/>
              <p:nvPr/>
            </p:nvSpPr>
            <p:spPr>
              <a:xfrm>
                <a:off x="4671678" y="1408319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81" name="Google Shape;35644;p55">
                <a:extLst>
                  <a:ext uri="{FF2B5EF4-FFF2-40B4-BE49-F238E27FC236}">
                    <a16:creationId xmlns:a16="http://schemas.microsoft.com/office/drawing/2014/main" id="{AA47DB4B-83CD-455C-B556-FB2BFE8617AC}"/>
                  </a:ext>
                </a:extLst>
              </p:cNvPr>
              <p:cNvSpPr/>
              <p:nvPr/>
            </p:nvSpPr>
            <p:spPr>
              <a:xfrm>
                <a:off x="4671678" y="1555803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82" name="Google Shape;35645;p55">
                <a:extLst>
                  <a:ext uri="{FF2B5EF4-FFF2-40B4-BE49-F238E27FC236}">
                    <a16:creationId xmlns:a16="http://schemas.microsoft.com/office/drawing/2014/main" id="{34330427-0D93-919D-5BD3-5AD98B8CEC77}"/>
                  </a:ext>
                </a:extLst>
              </p:cNvPr>
              <p:cNvSpPr/>
              <p:nvPr/>
            </p:nvSpPr>
            <p:spPr>
              <a:xfrm>
                <a:off x="4671678" y="1629961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1"/>
                    </a:moveTo>
                    <a:lnTo>
                      <a:pt x="1" y="1217"/>
                    </a:lnTo>
                    <a:lnTo>
                      <a:pt x="3983" y="1217"/>
                    </a:lnTo>
                    <a:lnTo>
                      <a:pt x="3983" y="1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83" name="Google Shape;35646;p55">
                <a:extLst>
                  <a:ext uri="{FF2B5EF4-FFF2-40B4-BE49-F238E27FC236}">
                    <a16:creationId xmlns:a16="http://schemas.microsoft.com/office/drawing/2014/main" id="{2F555F77-BD16-5BDB-EF93-B4316CD979EE}"/>
                  </a:ext>
                </a:extLst>
              </p:cNvPr>
              <p:cNvSpPr/>
              <p:nvPr/>
            </p:nvSpPr>
            <p:spPr>
              <a:xfrm>
                <a:off x="4671678" y="1704148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1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1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84" name="Google Shape;35647;p55">
                <a:extLst>
                  <a:ext uri="{FF2B5EF4-FFF2-40B4-BE49-F238E27FC236}">
                    <a16:creationId xmlns:a16="http://schemas.microsoft.com/office/drawing/2014/main" id="{F3D992BD-E4EA-EC4A-1160-6EBCE58ECB59}"/>
                  </a:ext>
                </a:extLst>
              </p:cNvPr>
              <p:cNvSpPr/>
              <p:nvPr/>
            </p:nvSpPr>
            <p:spPr>
              <a:xfrm>
                <a:off x="4671678" y="1111601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1"/>
                    </a:moveTo>
                    <a:lnTo>
                      <a:pt x="1" y="1217"/>
                    </a:lnTo>
                    <a:lnTo>
                      <a:pt x="3983" y="1217"/>
                    </a:lnTo>
                    <a:lnTo>
                      <a:pt x="3983" y="1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85" name="Google Shape;35648;p55">
                <a:extLst>
                  <a:ext uri="{FF2B5EF4-FFF2-40B4-BE49-F238E27FC236}">
                    <a16:creationId xmlns:a16="http://schemas.microsoft.com/office/drawing/2014/main" id="{593C0E62-A63A-4346-C066-6929A3A94E6C}"/>
                  </a:ext>
                </a:extLst>
              </p:cNvPr>
              <p:cNvSpPr/>
              <p:nvPr/>
            </p:nvSpPr>
            <p:spPr>
              <a:xfrm>
                <a:off x="4671678" y="1037442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86" name="Google Shape;35649;p55">
                <a:extLst>
                  <a:ext uri="{FF2B5EF4-FFF2-40B4-BE49-F238E27FC236}">
                    <a16:creationId xmlns:a16="http://schemas.microsoft.com/office/drawing/2014/main" id="{5D1DB0E0-BC54-31EB-D7E1-2A1C0E609B22}"/>
                  </a:ext>
                </a:extLst>
              </p:cNvPr>
              <p:cNvSpPr/>
              <p:nvPr/>
            </p:nvSpPr>
            <p:spPr>
              <a:xfrm>
                <a:off x="4671678" y="1185788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1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1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87" name="Google Shape;35650;p55">
                <a:extLst>
                  <a:ext uri="{FF2B5EF4-FFF2-40B4-BE49-F238E27FC236}">
                    <a16:creationId xmlns:a16="http://schemas.microsoft.com/office/drawing/2014/main" id="{33AAAAA2-581E-037B-3730-143A75ACCC0B}"/>
                  </a:ext>
                </a:extLst>
              </p:cNvPr>
              <p:cNvSpPr/>
              <p:nvPr/>
            </p:nvSpPr>
            <p:spPr>
              <a:xfrm>
                <a:off x="4671678" y="1259974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88" name="Google Shape;35651;p55">
                <a:extLst>
                  <a:ext uri="{FF2B5EF4-FFF2-40B4-BE49-F238E27FC236}">
                    <a16:creationId xmlns:a16="http://schemas.microsoft.com/office/drawing/2014/main" id="{3155BFA5-E412-742C-7411-73BBA5BE554B}"/>
                  </a:ext>
                </a:extLst>
              </p:cNvPr>
              <p:cNvSpPr/>
              <p:nvPr/>
            </p:nvSpPr>
            <p:spPr>
              <a:xfrm>
                <a:off x="4671678" y="1334133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1"/>
                    </a:moveTo>
                    <a:lnTo>
                      <a:pt x="1" y="1217"/>
                    </a:lnTo>
                    <a:lnTo>
                      <a:pt x="3983" y="1217"/>
                    </a:lnTo>
                    <a:lnTo>
                      <a:pt x="3983" y="1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89" name="Google Shape;35652;p55">
                <a:extLst>
                  <a:ext uri="{FF2B5EF4-FFF2-40B4-BE49-F238E27FC236}">
                    <a16:creationId xmlns:a16="http://schemas.microsoft.com/office/drawing/2014/main" id="{C36D1990-CD35-3CA3-ECD6-8D99E0D93074}"/>
                  </a:ext>
                </a:extLst>
              </p:cNvPr>
              <p:cNvSpPr/>
              <p:nvPr/>
            </p:nvSpPr>
            <p:spPr>
              <a:xfrm>
                <a:off x="4671678" y="2153577"/>
                <a:ext cx="114342" cy="112126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56810" extrusionOk="0">
                    <a:moveTo>
                      <a:pt x="1" y="0"/>
                    </a:moveTo>
                    <a:lnTo>
                      <a:pt x="1" y="56810"/>
                    </a:lnTo>
                    <a:lnTo>
                      <a:pt x="3983" y="56810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90" name="Google Shape;35648;p55">
                <a:extLst>
                  <a:ext uri="{FF2B5EF4-FFF2-40B4-BE49-F238E27FC236}">
                    <a16:creationId xmlns:a16="http://schemas.microsoft.com/office/drawing/2014/main" id="{6CE66C12-7514-7D93-D0D0-560F36D57D4A}"/>
                  </a:ext>
                </a:extLst>
              </p:cNvPr>
              <p:cNvSpPr/>
              <p:nvPr/>
            </p:nvSpPr>
            <p:spPr>
              <a:xfrm>
                <a:off x="4671678" y="965406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91" name="Google Shape;35648;p55">
                <a:extLst>
                  <a:ext uri="{FF2B5EF4-FFF2-40B4-BE49-F238E27FC236}">
                    <a16:creationId xmlns:a16="http://schemas.microsoft.com/office/drawing/2014/main" id="{BB713230-CBE1-CBB1-7F29-0EC46101E2F2}"/>
                  </a:ext>
                </a:extLst>
              </p:cNvPr>
              <p:cNvSpPr/>
              <p:nvPr/>
            </p:nvSpPr>
            <p:spPr>
              <a:xfrm>
                <a:off x="4671678" y="891187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grpSp>
            <p:nvGrpSpPr>
              <p:cNvPr id="1092" name="Google Shape;2897;p34">
                <a:extLst>
                  <a:ext uri="{FF2B5EF4-FFF2-40B4-BE49-F238E27FC236}">
                    <a16:creationId xmlns:a16="http://schemas.microsoft.com/office/drawing/2014/main" id="{DD2711F0-ED73-C651-FBD1-EB13431B699A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 rot="20640075">
                <a:off x="5622256" y="1672338"/>
                <a:ext cx="1326281" cy="1156101"/>
                <a:chOff x="5332550" y="2512250"/>
                <a:chExt cx="270300" cy="235625"/>
              </a:xfrm>
            </p:grpSpPr>
            <p:sp>
              <p:nvSpPr>
                <p:cNvPr id="1093" name="Google Shape;2899;p34">
                  <a:extLst>
                    <a:ext uri="{FF2B5EF4-FFF2-40B4-BE49-F238E27FC236}">
                      <a16:creationId xmlns:a16="http://schemas.microsoft.com/office/drawing/2014/main" id="{28F4E9F0-6851-88B6-2A35-A283C3D25E19}"/>
                    </a:ext>
                  </a:extLst>
                </p:cNvPr>
                <p:cNvSpPr/>
                <p:nvPr/>
              </p:nvSpPr>
              <p:spPr>
                <a:xfrm>
                  <a:off x="5332550" y="2512250"/>
                  <a:ext cx="270300" cy="235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12" h="9425" extrusionOk="0">
                      <a:moveTo>
                        <a:pt x="9408" y="17"/>
                      </a:moveTo>
                      <a:cubicBezTo>
                        <a:pt x="9408" y="17"/>
                        <a:pt x="9324" y="0"/>
                        <a:pt x="9341" y="67"/>
                      </a:cubicBezTo>
                      <a:cubicBezTo>
                        <a:pt x="9374" y="151"/>
                        <a:pt x="9424" y="234"/>
                        <a:pt x="9441" y="502"/>
                      </a:cubicBezTo>
                      <a:cubicBezTo>
                        <a:pt x="9458" y="752"/>
                        <a:pt x="9525" y="685"/>
                        <a:pt x="9658" y="869"/>
                      </a:cubicBezTo>
                      <a:cubicBezTo>
                        <a:pt x="9792" y="1070"/>
                        <a:pt x="9675" y="1254"/>
                        <a:pt x="9742" y="1320"/>
                      </a:cubicBezTo>
                      <a:cubicBezTo>
                        <a:pt x="9809" y="1404"/>
                        <a:pt x="9926" y="1604"/>
                        <a:pt x="9859" y="1738"/>
                      </a:cubicBezTo>
                      <a:cubicBezTo>
                        <a:pt x="9792" y="1855"/>
                        <a:pt x="9725" y="1705"/>
                        <a:pt x="9675" y="1705"/>
                      </a:cubicBezTo>
                      <a:cubicBezTo>
                        <a:pt x="9625" y="1705"/>
                        <a:pt x="9558" y="1888"/>
                        <a:pt x="9608" y="2122"/>
                      </a:cubicBezTo>
                      <a:cubicBezTo>
                        <a:pt x="9675" y="2356"/>
                        <a:pt x="9725" y="2507"/>
                        <a:pt x="9675" y="2724"/>
                      </a:cubicBezTo>
                      <a:cubicBezTo>
                        <a:pt x="9608" y="2924"/>
                        <a:pt x="9608" y="2991"/>
                        <a:pt x="9675" y="3158"/>
                      </a:cubicBezTo>
                      <a:cubicBezTo>
                        <a:pt x="9742" y="3325"/>
                        <a:pt x="9725" y="3626"/>
                        <a:pt x="9558" y="3877"/>
                      </a:cubicBezTo>
                      <a:cubicBezTo>
                        <a:pt x="9391" y="4127"/>
                        <a:pt x="9274" y="4295"/>
                        <a:pt x="9274" y="4512"/>
                      </a:cubicBezTo>
                      <a:cubicBezTo>
                        <a:pt x="9257" y="4729"/>
                        <a:pt x="9124" y="4779"/>
                        <a:pt x="9090" y="4662"/>
                      </a:cubicBezTo>
                      <a:cubicBezTo>
                        <a:pt x="9057" y="4545"/>
                        <a:pt x="8973" y="4395"/>
                        <a:pt x="8873" y="4395"/>
                      </a:cubicBezTo>
                      <a:cubicBezTo>
                        <a:pt x="8789" y="4378"/>
                        <a:pt x="8940" y="4562"/>
                        <a:pt x="8890" y="4712"/>
                      </a:cubicBezTo>
                      <a:cubicBezTo>
                        <a:pt x="8840" y="4879"/>
                        <a:pt x="8723" y="4963"/>
                        <a:pt x="8723" y="5113"/>
                      </a:cubicBezTo>
                      <a:cubicBezTo>
                        <a:pt x="8723" y="5264"/>
                        <a:pt x="8388" y="5681"/>
                        <a:pt x="8205" y="5782"/>
                      </a:cubicBezTo>
                      <a:cubicBezTo>
                        <a:pt x="8004" y="5882"/>
                        <a:pt x="7754" y="5865"/>
                        <a:pt x="7687" y="5832"/>
                      </a:cubicBezTo>
                      <a:cubicBezTo>
                        <a:pt x="7620" y="5798"/>
                        <a:pt x="7637" y="5982"/>
                        <a:pt x="7870" y="5965"/>
                      </a:cubicBezTo>
                      <a:cubicBezTo>
                        <a:pt x="8088" y="5965"/>
                        <a:pt x="8238" y="5882"/>
                        <a:pt x="8271" y="5932"/>
                      </a:cubicBezTo>
                      <a:cubicBezTo>
                        <a:pt x="8322" y="5982"/>
                        <a:pt x="8188" y="5999"/>
                        <a:pt x="8155" y="6066"/>
                      </a:cubicBezTo>
                      <a:cubicBezTo>
                        <a:pt x="8138" y="6132"/>
                        <a:pt x="8138" y="6199"/>
                        <a:pt x="8021" y="6249"/>
                      </a:cubicBezTo>
                      <a:cubicBezTo>
                        <a:pt x="7921" y="6300"/>
                        <a:pt x="7837" y="6316"/>
                        <a:pt x="7854" y="6383"/>
                      </a:cubicBezTo>
                      <a:cubicBezTo>
                        <a:pt x="7887" y="6433"/>
                        <a:pt x="8205" y="6450"/>
                        <a:pt x="8121" y="6784"/>
                      </a:cubicBezTo>
                      <a:cubicBezTo>
                        <a:pt x="8038" y="7135"/>
                        <a:pt x="7870" y="7085"/>
                        <a:pt x="7737" y="7302"/>
                      </a:cubicBezTo>
                      <a:cubicBezTo>
                        <a:pt x="7603" y="7519"/>
                        <a:pt x="7453" y="7636"/>
                        <a:pt x="7135" y="7753"/>
                      </a:cubicBezTo>
                      <a:cubicBezTo>
                        <a:pt x="6801" y="7870"/>
                        <a:pt x="6734" y="7837"/>
                        <a:pt x="6467" y="8004"/>
                      </a:cubicBezTo>
                      <a:cubicBezTo>
                        <a:pt x="6216" y="8171"/>
                        <a:pt x="5865" y="7954"/>
                        <a:pt x="5682" y="7937"/>
                      </a:cubicBezTo>
                      <a:cubicBezTo>
                        <a:pt x="5481" y="7920"/>
                        <a:pt x="5264" y="7937"/>
                        <a:pt x="5180" y="7837"/>
                      </a:cubicBezTo>
                      <a:cubicBezTo>
                        <a:pt x="5080" y="7736"/>
                        <a:pt x="5063" y="7586"/>
                        <a:pt x="4980" y="7569"/>
                      </a:cubicBezTo>
                      <a:cubicBezTo>
                        <a:pt x="4896" y="7569"/>
                        <a:pt x="4913" y="7703"/>
                        <a:pt x="4946" y="7803"/>
                      </a:cubicBezTo>
                      <a:cubicBezTo>
                        <a:pt x="4963" y="7904"/>
                        <a:pt x="4729" y="7770"/>
                        <a:pt x="4629" y="7837"/>
                      </a:cubicBezTo>
                      <a:cubicBezTo>
                        <a:pt x="4529" y="7920"/>
                        <a:pt x="4412" y="7954"/>
                        <a:pt x="4195" y="7887"/>
                      </a:cubicBezTo>
                      <a:cubicBezTo>
                        <a:pt x="3994" y="7820"/>
                        <a:pt x="4028" y="7987"/>
                        <a:pt x="4111" y="8071"/>
                      </a:cubicBezTo>
                      <a:cubicBezTo>
                        <a:pt x="4211" y="8154"/>
                        <a:pt x="4094" y="8305"/>
                        <a:pt x="3743" y="8238"/>
                      </a:cubicBezTo>
                      <a:cubicBezTo>
                        <a:pt x="3393" y="8171"/>
                        <a:pt x="3192" y="8071"/>
                        <a:pt x="2708" y="8121"/>
                      </a:cubicBezTo>
                      <a:cubicBezTo>
                        <a:pt x="2223" y="8154"/>
                        <a:pt x="2290" y="7803"/>
                        <a:pt x="1922" y="7770"/>
                      </a:cubicBezTo>
                      <a:cubicBezTo>
                        <a:pt x="1571" y="7736"/>
                        <a:pt x="1220" y="7636"/>
                        <a:pt x="1037" y="7302"/>
                      </a:cubicBezTo>
                      <a:cubicBezTo>
                        <a:pt x="853" y="6985"/>
                        <a:pt x="636" y="7202"/>
                        <a:pt x="452" y="6934"/>
                      </a:cubicBezTo>
                      <a:cubicBezTo>
                        <a:pt x="251" y="6667"/>
                        <a:pt x="218" y="6600"/>
                        <a:pt x="118" y="6617"/>
                      </a:cubicBezTo>
                      <a:cubicBezTo>
                        <a:pt x="17" y="6634"/>
                        <a:pt x="1" y="6901"/>
                        <a:pt x="302" y="7051"/>
                      </a:cubicBezTo>
                      <a:cubicBezTo>
                        <a:pt x="602" y="7218"/>
                        <a:pt x="652" y="7352"/>
                        <a:pt x="686" y="7670"/>
                      </a:cubicBezTo>
                      <a:cubicBezTo>
                        <a:pt x="719" y="7987"/>
                        <a:pt x="987" y="7970"/>
                        <a:pt x="1120" y="8154"/>
                      </a:cubicBezTo>
                      <a:cubicBezTo>
                        <a:pt x="1271" y="8338"/>
                        <a:pt x="1237" y="8538"/>
                        <a:pt x="1538" y="8605"/>
                      </a:cubicBezTo>
                      <a:cubicBezTo>
                        <a:pt x="1839" y="8672"/>
                        <a:pt x="1989" y="8672"/>
                        <a:pt x="2089" y="8823"/>
                      </a:cubicBezTo>
                      <a:cubicBezTo>
                        <a:pt x="2173" y="8973"/>
                        <a:pt x="2390" y="9006"/>
                        <a:pt x="2708" y="8973"/>
                      </a:cubicBezTo>
                      <a:cubicBezTo>
                        <a:pt x="3008" y="8939"/>
                        <a:pt x="3159" y="9224"/>
                        <a:pt x="3443" y="9240"/>
                      </a:cubicBezTo>
                      <a:cubicBezTo>
                        <a:pt x="3727" y="9274"/>
                        <a:pt x="3860" y="9157"/>
                        <a:pt x="4195" y="9290"/>
                      </a:cubicBezTo>
                      <a:cubicBezTo>
                        <a:pt x="4512" y="9424"/>
                        <a:pt x="4679" y="9357"/>
                        <a:pt x="4830" y="9257"/>
                      </a:cubicBezTo>
                      <a:cubicBezTo>
                        <a:pt x="4980" y="9140"/>
                        <a:pt x="5147" y="9157"/>
                        <a:pt x="5247" y="9157"/>
                      </a:cubicBezTo>
                      <a:cubicBezTo>
                        <a:pt x="5364" y="9173"/>
                        <a:pt x="5364" y="8990"/>
                        <a:pt x="5063" y="8956"/>
                      </a:cubicBezTo>
                      <a:cubicBezTo>
                        <a:pt x="4746" y="8923"/>
                        <a:pt x="4429" y="9056"/>
                        <a:pt x="4211" y="9006"/>
                      </a:cubicBezTo>
                      <a:cubicBezTo>
                        <a:pt x="3994" y="8939"/>
                        <a:pt x="3827" y="8906"/>
                        <a:pt x="3643" y="9023"/>
                      </a:cubicBezTo>
                      <a:cubicBezTo>
                        <a:pt x="3459" y="9140"/>
                        <a:pt x="3292" y="9073"/>
                        <a:pt x="3175" y="8973"/>
                      </a:cubicBezTo>
                      <a:cubicBezTo>
                        <a:pt x="3058" y="8889"/>
                        <a:pt x="2992" y="8939"/>
                        <a:pt x="2891" y="8906"/>
                      </a:cubicBezTo>
                      <a:cubicBezTo>
                        <a:pt x="2791" y="8873"/>
                        <a:pt x="2958" y="8689"/>
                        <a:pt x="3125" y="8739"/>
                      </a:cubicBezTo>
                      <a:cubicBezTo>
                        <a:pt x="3292" y="8806"/>
                        <a:pt x="3309" y="8856"/>
                        <a:pt x="3493" y="8806"/>
                      </a:cubicBezTo>
                      <a:cubicBezTo>
                        <a:pt x="3693" y="8756"/>
                        <a:pt x="3743" y="8839"/>
                        <a:pt x="3844" y="8873"/>
                      </a:cubicBezTo>
                      <a:cubicBezTo>
                        <a:pt x="3944" y="8889"/>
                        <a:pt x="4011" y="8856"/>
                        <a:pt x="4078" y="8839"/>
                      </a:cubicBezTo>
                      <a:cubicBezTo>
                        <a:pt x="4161" y="8823"/>
                        <a:pt x="4278" y="8789"/>
                        <a:pt x="4378" y="8873"/>
                      </a:cubicBezTo>
                      <a:cubicBezTo>
                        <a:pt x="4495" y="8956"/>
                        <a:pt x="4562" y="8889"/>
                        <a:pt x="4696" y="8839"/>
                      </a:cubicBezTo>
                      <a:cubicBezTo>
                        <a:pt x="4813" y="8772"/>
                        <a:pt x="4930" y="8806"/>
                        <a:pt x="5047" y="8873"/>
                      </a:cubicBezTo>
                      <a:cubicBezTo>
                        <a:pt x="5164" y="8939"/>
                        <a:pt x="5264" y="8823"/>
                        <a:pt x="5347" y="8823"/>
                      </a:cubicBezTo>
                      <a:cubicBezTo>
                        <a:pt x="5448" y="8823"/>
                        <a:pt x="5431" y="8906"/>
                        <a:pt x="5581" y="8923"/>
                      </a:cubicBezTo>
                      <a:cubicBezTo>
                        <a:pt x="5715" y="8923"/>
                        <a:pt x="5749" y="8806"/>
                        <a:pt x="5849" y="8873"/>
                      </a:cubicBezTo>
                      <a:cubicBezTo>
                        <a:pt x="5949" y="8939"/>
                        <a:pt x="5899" y="9040"/>
                        <a:pt x="5698" y="9056"/>
                      </a:cubicBezTo>
                      <a:cubicBezTo>
                        <a:pt x="5515" y="9090"/>
                        <a:pt x="5581" y="9257"/>
                        <a:pt x="5815" y="9173"/>
                      </a:cubicBezTo>
                      <a:cubicBezTo>
                        <a:pt x="6049" y="9090"/>
                        <a:pt x="6300" y="8923"/>
                        <a:pt x="6701" y="8939"/>
                      </a:cubicBezTo>
                      <a:cubicBezTo>
                        <a:pt x="7102" y="8973"/>
                        <a:pt x="7002" y="8789"/>
                        <a:pt x="7202" y="8706"/>
                      </a:cubicBezTo>
                      <a:cubicBezTo>
                        <a:pt x="7386" y="8605"/>
                        <a:pt x="7620" y="8639"/>
                        <a:pt x="7754" y="8455"/>
                      </a:cubicBezTo>
                      <a:cubicBezTo>
                        <a:pt x="7870" y="8254"/>
                        <a:pt x="7987" y="8188"/>
                        <a:pt x="8322" y="8087"/>
                      </a:cubicBezTo>
                      <a:cubicBezTo>
                        <a:pt x="8673" y="8004"/>
                        <a:pt x="8572" y="7736"/>
                        <a:pt x="8756" y="7586"/>
                      </a:cubicBezTo>
                      <a:cubicBezTo>
                        <a:pt x="8940" y="7452"/>
                        <a:pt x="9257" y="7386"/>
                        <a:pt x="9475" y="7152"/>
                      </a:cubicBezTo>
                      <a:cubicBezTo>
                        <a:pt x="9692" y="6934"/>
                        <a:pt x="9575" y="6684"/>
                        <a:pt x="9692" y="6467"/>
                      </a:cubicBezTo>
                      <a:cubicBezTo>
                        <a:pt x="9825" y="6249"/>
                        <a:pt x="9976" y="6149"/>
                        <a:pt x="10176" y="5815"/>
                      </a:cubicBezTo>
                      <a:cubicBezTo>
                        <a:pt x="10360" y="5498"/>
                        <a:pt x="10277" y="5498"/>
                        <a:pt x="10109" y="5564"/>
                      </a:cubicBezTo>
                      <a:cubicBezTo>
                        <a:pt x="9926" y="5631"/>
                        <a:pt x="9842" y="5548"/>
                        <a:pt x="9859" y="5297"/>
                      </a:cubicBezTo>
                      <a:cubicBezTo>
                        <a:pt x="9876" y="5063"/>
                        <a:pt x="9792" y="4595"/>
                        <a:pt x="9959" y="4361"/>
                      </a:cubicBezTo>
                      <a:cubicBezTo>
                        <a:pt x="10126" y="4111"/>
                        <a:pt x="10160" y="4077"/>
                        <a:pt x="10193" y="3910"/>
                      </a:cubicBezTo>
                      <a:cubicBezTo>
                        <a:pt x="10210" y="3743"/>
                        <a:pt x="10343" y="3927"/>
                        <a:pt x="10393" y="4111"/>
                      </a:cubicBezTo>
                      <a:cubicBezTo>
                        <a:pt x="10444" y="4311"/>
                        <a:pt x="10627" y="4127"/>
                        <a:pt x="10644" y="3860"/>
                      </a:cubicBezTo>
                      <a:cubicBezTo>
                        <a:pt x="10661" y="3576"/>
                        <a:pt x="10527" y="3325"/>
                        <a:pt x="10661" y="2975"/>
                      </a:cubicBezTo>
                      <a:cubicBezTo>
                        <a:pt x="10811" y="2624"/>
                        <a:pt x="10577" y="2557"/>
                        <a:pt x="10611" y="2340"/>
                      </a:cubicBezTo>
                      <a:cubicBezTo>
                        <a:pt x="10627" y="2106"/>
                        <a:pt x="10678" y="1888"/>
                        <a:pt x="10544" y="1538"/>
                      </a:cubicBezTo>
                      <a:cubicBezTo>
                        <a:pt x="10393" y="1203"/>
                        <a:pt x="10210" y="1120"/>
                        <a:pt x="10176" y="903"/>
                      </a:cubicBezTo>
                      <a:cubicBezTo>
                        <a:pt x="10143" y="685"/>
                        <a:pt x="9976" y="869"/>
                        <a:pt x="10109" y="1053"/>
                      </a:cubicBezTo>
                      <a:cubicBezTo>
                        <a:pt x="10243" y="1254"/>
                        <a:pt x="10427" y="1304"/>
                        <a:pt x="10527" y="1655"/>
                      </a:cubicBezTo>
                      <a:cubicBezTo>
                        <a:pt x="10611" y="2005"/>
                        <a:pt x="10477" y="2256"/>
                        <a:pt x="10460" y="2356"/>
                      </a:cubicBezTo>
                      <a:cubicBezTo>
                        <a:pt x="10444" y="2473"/>
                        <a:pt x="10260" y="2406"/>
                        <a:pt x="10343" y="2106"/>
                      </a:cubicBezTo>
                      <a:cubicBezTo>
                        <a:pt x="10427" y="1822"/>
                        <a:pt x="10494" y="1588"/>
                        <a:pt x="10277" y="1371"/>
                      </a:cubicBezTo>
                      <a:cubicBezTo>
                        <a:pt x="10059" y="1170"/>
                        <a:pt x="9942" y="1187"/>
                        <a:pt x="9942" y="869"/>
                      </a:cubicBezTo>
                      <a:cubicBezTo>
                        <a:pt x="9926" y="535"/>
                        <a:pt x="9658" y="602"/>
                        <a:pt x="9608" y="468"/>
                      </a:cubicBezTo>
                      <a:cubicBezTo>
                        <a:pt x="9575" y="351"/>
                        <a:pt x="9591" y="84"/>
                        <a:pt x="9408" y="17"/>
                      </a:cubicBezTo>
                      <a:close/>
                      <a:moveTo>
                        <a:pt x="8472" y="6650"/>
                      </a:moveTo>
                      <a:cubicBezTo>
                        <a:pt x="8489" y="6600"/>
                        <a:pt x="8522" y="6500"/>
                        <a:pt x="8606" y="6450"/>
                      </a:cubicBezTo>
                      <a:cubicBezTo>
                        <a:pt x="8673" y="6383"/>
                        <a:pt x="8773" y="6350"/>
                        <a:pt x="8823" y="6366"/>
                      </a:cubicBezTo>
                      <a:cubicBezTo>
                        <a:pt x="8890" y="6366"/>
                        <a:pt x="8906" y="6433"/>
                        <a:pt x="8856" y="6500"/>
                      </a:cubicBezTo>
                      <a:cubicBezTo>
                        <a:pt x="8806" y="6550"/>
                        <a:pt x="8856" y="6617"/>
                        <a:pt x="8756" y="6667"/>
                      </a:cubicBezTo>
                      <a:cubicBezTo>
                        <a:pt x="8673" y="6717"/>
                        <a:pt x="8639" y="6784"/>
                        <a:pt x="8556" y="6767"/>
                      </a:cubicBezTo>
                      <a:cubicBezTo>
                        <a:pt x="8489" y="6734"/>
                        <a:pt x="8472" y="6701"/>
                        <a:pt x="8472" y="6650"/>
                      </a:cubicBezTo>
                      <a:close/>
                      <a:moveTo>
                        <a:pt x="7870" y="7987"/>
                      </a:moveTo>
                      <a:cubicBezTo>
                        <a:pt x="7987" y="8054"/>
                        <a:pt x="7770" y="8104"/>
                        <a:pt x="7720" y="8087"/>
                      </a:cubicBezTo>
                      <a:cubicBezTo>
                        <a:pt x="7670" y="8054"/>
                        <a:pt x="7720" y="7987"/>
                        <a:pt x="7637" y="7887"/>
                      </a:cubicBezTo>
                      <a:cubicBezTo>
                        <a:pt x="7536" y="7803"/>
                        <a:pt x="7620" y="7636"/>
                        <a:pt x="7754" y="7586"/>
                      </a:cubicBezTo>
                      <a:cubicBezTo>
                        <a:pt x="7904" y="7519"/>
                        <a:pt x="7921" y="7419"/>
                        <a:pt x="8121" y="7369"/>
                      </a:cubicBezTo>
                      <a:cubicBezTo>
                        <a:pt x="8322" y="7335"/>
                        <a:pt x="8388" y="7536"/>
                        <a:pt x="8338" y="7586"/>
                      </a:cubicBezTo>
                      <a:cubicBezTo>
                        <a:pt x="8305" y="7619"/>
                        <a:pt x="8305" y="7536"/>
                        <a:pt x="8205" y="7503"/>
                      </a:cubicBezTo>
                      <a:cubicBezTo>
                        <a:pt x="8104" y="7469"/>
                        <a:pt x="7837" y="7619"/>
                        <a:pt x="7787" y="7770"/>
                      </a:cubicBezTo>
                      <a:cubicBezTo>
                        <a:pt x="7754" y="7904"/>
                        <a:pt x="7870" y="7987"/>
                        <a:pt x="7870" y="7987"/>
                      </a:cubicBezTo>
                      <a:close/>
                      <a:moveTo>
                        <a:pt x="2340" y="8538"/>
                      </a:moveTo>
                      <a:cubicBezTo>
                        <a:pt x="2340" y="8472"/>
                        <a:pt x="2390" y="8422"/>
                        <a:pt x="2440" y="8438"/>
                      </a:cubicBezTo>
                      <a:cubicBezTo>
                        <a:pt x="2490" y="8455"/>
                        <a:pt x="2540" y="8555"/>
                        <a:pt x="2540" y="8639"/>
                      </a:cubicBezTo>
                      <a:cubicBezTo>
                        <a:pt x="2524" y="8722"/>
                        <a:pt x="2457" y="8789"/>
                        <a:pt x="2390" y="8706"/>
                      </a:cubicBezTo>
                      <a:cubicBezTo>
                        <a:pt x="2340" y="8639"/>
                        <a:pt x="2340" y="8538"/>
                        <a:pt x="2340" y="8538"/>
                      </a:cubicBezTo>
                      <a:close/>
                      <a:moveTo>
                        <a:pt x="903" y="7703"/>
                      </a:moveTo>
                      <a:cubicBezTo>
                        <a:pt x="936" y="7670"/>
                        <a:pt x="953" y="7653"/>
                        <a:pt x="987" y="7720"/>
                      </a:cubicBezTo>
                      <a:cubicBezTo>
                        <a:pt x="1037" y="7787"/>
                        <a:pt x="1354" y="7736"/>
                        <a:pt x="1471" y="7887"/>
                      </a:cubicBezTo>
                      <a:cubicBezTo>
                        <a:pt x="1588" y="8037"/>
                        <a:pt x="1538" y="8321"/>
                        <a:pt x="1722" y="8321"/>
                      </a:cubicBezTo>
                      <a:cubicBezTo>
                        <a:pt x="1906" y="8321"/>
                        <a:pt x="2039" y="8288"/>
                        <a:pt x="2223" y="8455"/>
                      </a:cubicBezTo>
                      <a:cubicBezTo>
                        <a:pt x="2407" y="8605"/>
                        <a:pt x="2273" y="8823"/>
                        <a:pt x="2206" y="8722"/>
                      </a:cubicBezTo>
                      <a:cubicBezTo>
                        <a:pt x="2156" y="8622"/>
                        <a:pt x="2073" y="8422"/>
                        <a:pt x="1839" y="8422"/>
                      </a:cubicBezTo>
                      <a:cubicBezTo>
                        <a:pt x="1605" y="8422"/>
                        <a:pt x="1421" y="8388"/>
                        <a:pt x="1304" y="8171"/>
                      </a:cubicBezTo>
                      <a:cubicBezTo>
                        <a:pt x="1204" y="7954"/>
                        <a:pt x="1053" y="7937"/>
                        <a:pt x="953" y="7837"/>
                      </a:cubicBezTo>
                      <a:cubicBezTo>
                        <a:pt x="836" y="7753"/>
                        <a:pt x="903" y="7703"/>
                        <a:pt x="903" y="7703"/>
                      </a:cubicBezTo>
                      <a:close/>
                    </a:path>
                  </a:pathLst>
                </a:custGeom>
                <a:solidFill>
                  <a:srgbClr val="1000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4" name="Google Shape;2900;p34">
                  <a:extLst>
                    <a:ext uri="{FF2B5EF4-FFF2-40B4-BE49-F238E27FC236}">
                      <a16:creationId xmlns:a16="http://schemas.microsoft.com/office/drawing/2014/main" id="{955444F5-3DCF-61F4-F9BA-815B0E9DD4C5}"/>
                    </a:ext>
                  </a:extLst>
                </p:cNvPr>
                <p:cNvSpPr/>
                <p:nvPr/>
              </p:nvSpPr>
              <p:spPr>
                <a:xfrm>
                  <a:off x="5386025" y="2664300"/>
                  <a:ext cx="53900" cy="3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56" h="1237" extrusionOk="0">
                      <a:moveTo>
                        <a:pt x="1638" y="218"/>
                      </a:moveTo>
                      <a:cubicBezTo>
                        <a:pt x="1621" y="184"/>
                        <a:pt x="1087" y="0"/>
                        <a:pt x="552" y="101"/>
                      </a:cubicBezTo>
                      <a:cubicBezTo>
                        <a:pt x="0" y="218"/>
                        <a:pt x="184" y="752"/>
                        <a:pt x="619" y="1003"/>
                      </a:cubicBezTo>
                      <a:cubicBezTo>
                        <a:pt x="1053" y="1237"/>
                        <a:pt x="1772" y="1220"/>
                        <a:pt x="1972" y="969"/>
                      </a:cubicBezTo>
                      <a:cubicBezTo>
                        <a:pt x="2156" y="719"/>
                        <a:pt x="2005" y="385"/>
                        <a:pt x="1638" y="218"/>
                      </a:cubicBezTo>
                      <a:close/>
                    </a:path>
                  </a:pathLst>
                </a:custGeom>
                <a:solidFill>
                  <a:srgbClr val="1000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5" name="Google Shape;2901;p34">
                  <a:extLst>
                    <a:ext uri="{FF2B5EF4-FFF2-40B4-BE49-F238E27FC236}">
                      <a16:creationId xmlns:a16="http://schemas.microsoft.com/office/drawing/2014/main" id="{A014EB76-EA0F-55E2-CC82-D53224AECC39}"/>
                    </a:ext>
                  </a:extLst>
                </p:cNvPr>
                <p:cNvSpPr/>
                <p:nvPr/>
              </p:nvSpPr>
              <p:spPr>
                <a:xfrm>
                  <a:off x="5388525" y="2678925"/>
                  <a:ext cx="48475" cy="23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9" h="936" extrusionOk="0">
                      <a:moveTo>
                        <a:pt x="1922" y="568"/>
                      </a:moveTo>
                      <a:cubicBezTo>
                        <a:pt x="1922" y="568"/>
                        <a:pt x="1905" y="501"/>
                        <a:pt x="1805" y="551"/>
                      </a:cubicBezTo>
                      <a:cubicBezTo>
                        <a:pt x="1722" y="585"/>
                        <a:pt x="1388" y="785"/>
                        <a:pt x="1020" y="752"/>
                      </a:cubicBezTo>
                      <a:cubicBezTo>
                        <a:pt x="652" y="702"/>
                        <a:pt x="669" y="568"/>
                        <a:pt x="502" y="518"/>
                      </a:cubicBezTo>
                      <a:cubicBezTo>
                        <a:pt x="318" y="468"/>
                        <a:pt x="184" y="334"/>
                        <a:pt x="118" y="167"/>
                      </a:cubicBezTo>
                      <a:cubicBezTo>
                        <a:pt x="51" y="0"/>
                        <a:pt x="1" y="234"/>
                        <a:pt x="118" y="435"/>
                      </a:cubicBezTo>
                      <a:cubicBezTo>
                        <a:pt x="235" y="635"/>
                        <a:pt x="485" y="585"/>
                        <a:pt x="552" y="735"/>
                      </a:cubicBezTo>
                      <a:cubicBezTo>
                        <a:pt x="619" y="886"/>
                        <a:pt x="903" y="936"/>
                        <a:pt x="1237" y="836"/>
                      </a:cubicBezTo>
                      <a:cubicBezTo>
                        <a:pt x="1555" y="735"/>
                        <a:pt x="1571" y="836"/>
                        <a:pt x="1738" y="785"/>
                      </a:cubicBezTo>
                      <a:cubicBezTo>
                        <a:pt x="1922" y="735"/>
                        <a:pt x="1939" y="652"/>
                        <a:pt x="1922" y="568"/>
                      </a:cubicBezTo>
                      <a:close/>
                    </a:path>
                  </a:pathLst>
                </a:custGeom>
                <a:solidFill>
                  <a:srgbClr val="1000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6" name="Google Shape;2902;p34">
                  <a:extLst>
                    <a:ext uri="{FF2B5EF4-FFF2-40B4-BE49-F238E27FC236}">
                      <a16:creationId xmlns:a16="http://schemas.microsoft.com/office/drawing/2014/main" id="{6A3F0DE4-348B-B149-C60A-466FA0DCF045}"/>
                    </a:ext>
                  </a:extLst>
                </p:cNvPr>
                <p:cNvSpPr/>
                <p:nvPr/>
              </p:nvSpPr>
              <p:spPr>
                <a:xfrm>
                  <a:off x="5461625" y="2670975"/>
                  <a:ext cx="68525" cy="40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41" h="1639" extrusionOk="0">
                      <a:moveTo>
                        <a:pt x="134" y="903"/>
                      </a:moveTo>
                      <a:cubicBezTo>
                        <a:pt x="134" y="903"/>
                        <a:pt x="452" y="418"/>
                        <a:pt x="1020" y="301"/>
                      </a:cubicBezTo>
                      <a:cubicBezTo>
                        <a:pt x="1588" y="184"/>
                        <a:pt x="1555" y="1"/>
                        <a:pt x="1972" y="84"/>
                      </a:cubicBezTo>
                      <a:cubicBezTo>
                        <a:pt x="2407" y="151"/>
                        <a:pt x="2691" y="168"/>
                        <a:pt x="2724" y="435"/>
                      </a:cubicBezTo>
                      <a:cubicBezTo>
                        <a:pt x="2741" y="719"/>
                        <a:pt x="2407" y="819"/>
                        <a:pt x="2290" y="1003"/>
                      </a:cubicBezTo>
                      <a:cubicBezTo>
                        <a:pt x="2190" y="1204"/>
                        <a:pt x="1755" y="1321"/>
                        <a:pt x="1504" y="1354"/>
                      </a:cubicBezTo>
                      <a:cubicBezTo>
                        <a:pt x="1254" y="1404"/>
                        <a:pt x="1220" y="1638"/>
                        <a:pt x="1020" y="1571"/>
                      </a:cubicBezTo>
                      <a:cubicBezTo>
                        <a:pt x="819" y="1504"/>
                        <a:pt x="669" y="1371"/>
                        <a:pt x="402" y="1421"/>
                      </a:cubicBezTo>
                      <a:cubicBezTo>
                        <a:pt x="134" y="1471"/>
                        <a:pt x="1" y="1137"/>
                        <a:pt x="134" y="903"/>
                      </a:cubicBezTo>
                      <a:close/>
                    </a:path>
                  </a:pathLst>
                </a:custGeom>
                <a:solidFill>
                  <a:srgbClr val="1000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097" name="Google Shape;2903;p34">
                  <a:extLst>
                    <a:ext uri="{FF2B5EF4-FFF2-40B4-BE49-F238E27FC236}">
                      <a16:creationId xmlns:a16="http://schemas.microsoft.com/office/drawing/2014/main" id="{8E200142-510B-1CC8-4E23-8D7925E48CAE}"/>
                    </a:ext>
                  </a:extLst>
                </p:cNvPr>
                <p:cNvSpPr/>
                <p:nvPr/>
              </p:nvSpPr>
              <p:spPr>
                <a:xfrm>
                  <a:off x="5520525" y="2626275"/>
                  <a:ext cx="30950" cy="30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8" h="1221" extrusionOk="0">
                      <a:moveTo>
                        <a:pt x="17" y="870"/>
                      </a:moveTo>
                      <a:cubicBezTo>
                        <a:pt x="51" y="719"/>
                        <a:pt x="184" y="452"/>
                        <a:pt x="385" y="285"/>
                      </a:cubicBezTo>
                      <a:cubicBezTo>
                        <a:pt x="585" y="118"/>
                        <a:pt x="853" y="1"/>
                        <a:pt x="1020" y="34"/>
                      </a:cubicBezTo>
                      <a:cubicBezTo>
                        <a:pt x="1187" y="68"/>
                        <a:pt x="1237" y="251"/>
                        <a:pt x="1087" y="419"/>
                      </a:cubicBezTo>
                      <a:cubicBezTo>
                        <a:pt x="936" y="586"/>
                        <a:pt x="1087" y="769"/>
                        <a:pt x="836" y="903"/>
                      </a:cubicBezTo>
                      <a:cubicBezTo>
                        <a:pt x="585" y="1037"/>
                        <a:pt x="485" y="1221"/>
                        <a:pt x="268" y="1154"/>
                      </a:cubicBezTo>
                      <a:cubicBezTo>
                        <a:pt x="51" y="1087"/>
                        <a:pt x="1" y="1003"/>
                        <a:pt x="17" y="870"/>
                      </a:cubicBezTo>
                      <a:close/>
                    </a:path>
                  </a:pathLst>
                </a:custGeom>
                <a:solidFill>
                  <a:srgbClr val="1000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8" name="Google Shape;2904;p34">
                  <a:extLst>
                    <a:ext uri="{FF2B5EF4-FFF2-40B4-BE49-F238E27FC236}">
                      <a16:creationId xmlns:a16="http://schemas.microsoft.com/office/drawing/2014/main" id="{D0B7B477-4E7F-B5CE-2C51-17513E9DEAFD}"/>
                    </a:ext>
                  </a:extLst>
                </p:cNvPr>
                <p:cNvSpPr/>
                <p:nvPr/>
              </p:nvSpPr>
              <p:spPr>
                <a:xfrm>
                  <a:off x="5520950" y="2612075"/>
                  <a:ext cx="19225" cy="18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9" h="753" extrusionOk="0">
                      <a:moveTo>
                        <a:pt x="17" y="535"/>
                      </a:moveTo>
                      <a:cubicBezTo>
                        <a:pt x="34" y="435"/>
                        <a:pt x="117" y="268"/>
                        <a:pt x="251" y="168"/>
                      </a:cubicBezTo>
                      <a:cubicBezTo>
                        <a:pt x="368" y="68"/>
                        <a:pt x="535" y="1"/>
                        <a:pt x="635" y="17"/>
                      </a:cubicBezTo>
                      <a:cubicBezTo>
                        <a:pt x="735" y="34"/>
                        <a:pt x="769" y="151"/>
                        <a:pt x="685" y="251"/>
                      </a:cubicBezTo>
                      <a:cubicBezTo>
                        <a:pt x="585" y="352"/>
                        <a:pt x="669" y="469"/>
                        <a:pt x="518" y="552"/>
                      </a:cubicBezTo>
                      <a:cubicBezTo>
                        <a:pt x="368" y="636"/>
                        <a:pt x="301" y="753"/>
                        <a:pt x="167" y="703"/>
                      </a:cubicBezTo>
                      <a:cubicBezTo>
                        <a:pt x="34" y="669"/>
                        <a:pt x="0" y="619"/>
                        <a:pt x="17" y="535"/>
                      </a:cubicBezTo>
                      <a:close/>
                    </a:path>
                  </a:pathLst>
                </a:custGeom>
                <a:solidFill>
                  <a:srgbClr val="1000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9" name="Google Shape;2905;p34">
                  <a:extLst>
                    <a:ext uri="{FF2B5EF4-FFF2-40B4-BE49-F238E27FC236}">
                      <a16:creationId xmlns:a16="http://schemas.microsoft.com/office/drawing/2014/main" id="{4CC60ED8-D5D9-859E-2E98-3E6A06B329A9}"/>
                    </a:ext>
                  </a:extLst>
                </p:cNvPr>
                <p:cNvSpPr/>
                <p:nvPr/>
              </p:nvSpPr>
              <p:spPr>
                <a:xfrm>
                  <a:off x="5546000" y="2568650"/>
                  <a:ext cx="21750" cy="23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0" h="936" extrusionOk="0">
                      <a:moveTo>
                        <a:pt x="335" y="134"/>
                      </a:moveTo>
                      <a:cubicBezTo>
                        <a:pt x="318" y="150"/>
                        <a:pt x="118" y="351"/>
                        <a:pt x="68" y="635"/>
                      </a:cubicBezTo>
                      <a:cubicBezTo>
                        <a:pt x="1" y="919"/>
                        <a:pt x="318" y="936"/>
                        <a:pt x="519" y="769"/>
                      </a:cubicBezTo>
                      <a:cubicBezTo>
                        <a:pt x="736" y="618"/>
                        <a:pt x="870" y="284"/>
                        <a:pt x="786" y="134"/>
                      </a:cubicBezTo>
                      <a:cubicBezTo>
                        <a:pt x="703" y="0"/>
                        <a:pt x="485" y="0"/>
                        <a:pt x="335" y="134"/>
                      </a:cubicBezTo>
                      <a:close/>
                    </a:path>
                  </a:pathLst>
                </a:custGeom>
                <a:solidFill>
                  <a:srgbClr val="1000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0" name="Google Shape;2906;p34">
                  <a:extLst>
                    <a:ext uri="{FF2B5EF4-FFF2-40B4-BE49-F238E27FC236}">
                      <a16:creationId xmlns:a16="http://schemas.microsoft.com/office/drawing/2014/main" id="{5C1640C5-DD75-EBAF-5E9F-F865BECF2DB6}"/>
                    </a:ext>
                  </a:extLst>
                </p:cNvPr>
                <p:cNvSpPr/>
                <p:nvPr/>
              </p:nvSpPr>
              <p:spPr>
                <a:xfrm>
                  <a:off x="5552275" y="2573225"/>
                  <a:ext cx="18825" cy="2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3" h="837" extrusionOk="0">
                      <a:moveTo>
                        <a:pt x="669" y="18"/>
                      </a:moveTo>
                      <a:cubicBezTo>
                        <a:pt x="669" y="18"/>
                        <a:pt x="619" y="1"/>
                        <a:pt x="635" y="51"/>
                      </a:cubicBezTo>
                      <a:cubicBezTo>
                        <a:pt x="635" y="101"/>
                        <a:pt x="669" y="302"/>
                        <a:pt x="569" y="469"/>
                      </a:cubicBezTo>
                      <a:cubicBezTo>
                        <a:pt x="485" y="619"/>
                        <a:pt x="418" y="586"/>
                        <a:pt x="351" y="652"/>
                      </a:cubicBezTo>
                      <a:cubicBezTo>
                        <a:pt x="285" y="736"/>
                        <a:pt x="201" y="769"/>
                        <a:pt x="101" y="769"/>
                      </a:cubicBezTo>
                      <a:cubicBezTo>
                        <a:pt x="0" y="769"/>
                        <a:pt x="101" y="836"/>
                        <a:pt x="234" y="820"/>
                      </a:cubicBezTo>
                      <a:cubicBezTo>
                        <a:pt x="351" y="820"/>
                        <a:pt x="385" y="686"/>
                        <a:pt x="468" y="686"/>
                      </a:cubicBezTo>
                      <a:cubicBezTo>
                        <a:pt x="569" y="669"/>
                        <a:pt x="635" y="552"/>
                        <a:pt x="652" y="385"/>
                      </a:cubicBezTo>
                      <a:cubicBezTo>
                        <a:pt x="669" y="201"/>
                        <a:pt x="719" y="218"/>
                        <a:pt x="736" y="135"/>
                      </a:cubicBezTo>
                      <a:cubicBezTo>
                        <a:pt x="752" y="34"/>
                        <a:pt x="702" y="18"/>
                        <a:pt x="669" y="18"/>
                      </a:cubicBezTo>
                      <a:close/>
                    </a:path>
                  </a:pathLst>
                </a:custGeom>
                <a:solidFill>
                  <a:srgbClr val="040D0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1" name="Google Shape;2907;p34">
                  <a:extLst>
                    <a:ext uri="{FF2B5EF4-FFF2-40B4-BE49-F238E27FC236}">
                      <a16:creationId xmlns:a16="http://schemas.microsoft.com/office/drawing/2014/main" id="{C39E6B2F-9B02-AC7E-60D9-2CB7DB8FF3B3}"/>
                    </a:ext>
                  </a:extLst>
                </p:cNvPr>
                <p:cNvSpPr/>
                <p:nvPr/>
              </p:nvSpPr>
              <p:spPr>
                <a:xfrm>
                  <a:off x="5580675" y="2619600"/>
                  <a:ext cx="16725" cy="28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9" h="1120" extrusionOk="0">
                      <a:moveTo>
                        <a:pt x="84" y="301"/>
                      </a:moveTo>
                      <a:cubicBezTo>
                        <a:pt x="67" y="318"/>
                        <a:pt x="1" y="585"/>
                        <a:pt x="84" y="853"/>
                      </a:cubicBezTo>
                      <a:cubicBezTo>
                        <a:pt x="184" y="1120"/>
                        <a:pt x="468" y="1003"/>
                        <a:pt x="569" y="769"/>
                      </a:cubicBezTo>
                      <a:cubicBezTo>
                        <a:pt x="669" y="535"/>
                        <a:pt x="619" y="168"/>
                        <a:pt x="485" y="84"/>
                      </a:cubicBezTo>
                      <a:cubicBezTo>
                        <a:pt x="335" y="1"/>
                        <a:pt x="151" y="101"/>
                        <a:pt x="84" y="301"/>
                      </a:cubicBezTo>
                      <a:close/>
                    </a:path>
                  </a:pathLst>
                </a:custGeom>
                <a:solidFill>
                  <a:srgbClr val="1000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pic>
          <p:nvPicPr>
            <p:cNvPr id="1070" name="Picture 6" descr="The Geass symbol from Code Geass. | Code geass, Cool symbols, Anime tattoos">
              <a:extLst>
                <a:ext uri="{FF2B5EF4-FFF2-40B4-BE49-F238E27FC236}">
                  <a16:creationId xmlns:a16="http://schemas.microsoft.com/office/drawing/2014/main" id="{A89B3EAA-9D69-460A-7E09-550FEEF5434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" r="-85"/>
            <a:stretch/>
          </p:blipFill>
          <p:spPr bwMode="auto">
            <a:xfrm>
              <a:off x="8237723" y="2134485"/>
              <a:ext cx="1758820" cy="11080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" name="Picture 6" descr="The Geass symbol from Code Geass. | Code geass, Cool symbols, Anime tattoos">
            <a:extLst>
              <a:ext uri="{FF2B5EF4-FFF2-40B4-BE49-F238E27FC236}">
                <a16:creationId xmlns:a16="http://schemas.microsoft.com/office/drawing/2014/main" id="{774D1E30-529D-CF74-C55F-862E7EFD71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" r="-85"/>
          <a:stretch/>
        </p:blipFill>
        <p:spPr bwMode="auto">
          <a:xfrm>
            <a:off x="11514862" y="307862"/>
            <a:ext cx="320087" cy="201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297B680B-D849-067B-21E2-93C82E9E28D2}"/>
              </a:ext>
            </a:extLst>
          </p:cNvPr>
          <p:cNvGrpSpPr/>
          <p:nvPr/>
        </p:nvGrpSpPr>
        <p:grpSpPr>
          <a:xfrm>
            <a:off x="8058022" y="3659804"/>
            <a:ext cx="2414444" cy="2944317"/>
            <a:chOff x="8058022" y="3659804"/>
            <a:chExt cx="2414444" cy="2944317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D19DC38-82D4-EAEA-8398-BE92F166F8B6}"/>
                </a:ext>
              </a:extLst>
            </p:cNvPr>
            <p:cNvSpPr txBox="1"/>
            <p:nvPr/>
          </p:nvSpPr>
          <p:spPr>
            <a:xfrm>
              <a:off x="8058022" y="5715613"/>
              <a:ext cx="241444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3200" dirty="0">
                  <a:solidFill>
                    <a:schemeClr val="bg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cloudgeass</a:t>
              </a:r>
              <a:endParaRPr lang="en-US" sz="32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E3E207C-0164-1B0D-0917-E6FEE2836C52}"/>
                </a:ext>
              </a:extLst>
            </p:cNvPr>
            <p:cNvSpPr txBox="1"/>
            <p:nvPr/>
          </p:nvSpPr>
          <p:spPr>
            <a:xfrm>
              <a:off x="8140244" y="6234789"/>
              <a:ext cx="2250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i="1" dirty="0">
                  <a:solidFill>
                    <a:schemeClr val="bg1"/>
                  </a:solidFill>
                  <a:latin typeface="Segoe UI Light" panose="020B0502040204020203" pitchFamily="34" charset="0"/>
                  <a:ea typeface="Segoe UI Black" panose="020B0A02040204020203" pitchFamily="34" charset="0"/>
                  <a:cs typeface="Segoe UI Light" panose="020B0502040204020203" pitchFamily="34" charset="0"/>
                </a:rPr>
                <a:t>Python library</a:t>
              </a:r>
              <a:endParaRPr lang="en-US" i="1" dirty="0">
                <a:solidFill>
                  <a:schemeClr val="bg1"/>
                </a:solidFill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9" name="Google Shape;35601;p55">
              <a:extLst>
                <a:ext uri="{FF2B5EF4-FFF2-40B4-BE49-F238E27FC236}">
                  <a16:creationId xmlns:a16="http://schemas.microsoft.com/office/drawing/2014/main" id="{E631096A-6327-AE88-F8B4-C4F9851774AB}"/>
                </a:ext>
              </a:extLst>
            </p:cNvPr>
            <p:cNvSpPr/>
            <p:nvPr/>
          </p:nvSpPr>
          <p:spPr>
            <a:xfrm>
              <a:off x="8383519" y="3767721"/>
              <a:ext cx="1798616" cy="1798616"/>
            </a:xfrm>
            <a:custGeom>
              <a:avLst/>
              <a:gdLst/>
              <a:ahLst/>
              <a:cxnLst/>
              <a:rect l="l" t="t" r="r" b="b"/>
              <a:pathLst>
                <a:path w="69728" h="86628" extrusionOk="0">
                  <a:moveTo>
                    <a:pt x="62463" y="86628"/>
                  </a:moveTo>
                  <a:lnTo>
                    <a:pt x="7234" y="86628"/>
                  </a:lnTo>
                  <a:cubicBezTo>
                    <a:pt x="3253" y="86628"/>
                    <a:pt x="0" y="83406"/>
                    <a:pt x="0" y="79424"/>
                  </a:cubicBezTo>
                  <a:lnTo>
                    <a:pt x="0" y="7235"/>
                  </a:lnTo>
                  <a:cubicBezTo>
                    <a:pt x="0" y="3222"/>
                    <a:pt x="3253" y="0"/>
                    <a:pt x="7234" y="0"/>
                  </a:cubicBezTo>
                  <a:lnTo>
                    <a:pt x="62524" y="0"/>
                  </a:lnTo>
                  <a:cubicBezTo>
                    <a:pt x="66506" y="0"/>
                    <a:pt x="69728" y="3222"/>
                    <a:pt x="69728" y="7235"/>
                  </a:cubicBezTo>
                  <a:lnTo>
                    <a:pt x="69728" y="79424"/>
                  </a:lnTo>
                  <a:cubicBezTo>
                    <a:pt x="69698" y="83406"/>
                    <a:pt x="66476" y="86628"/>
                    <a:pt x="62463" y="86628"/>
                  </a:cubicBezTo>
                  <a:close/>
                </a:path>
              </a:pathLst>
            </a:custGeom>
            <a:solidFill>
              <a:srgbClr val="1000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" name="Google Shape;35635;p55">
              <a:extLst>
                <a:ext uri="{FF2B5EF4-FFF2-40B4-BE49-F238E27FC236}">
                  <a16:creationId xmlns:a16="http://schemas.microsoft.com/office/drawing/2014/main" id="{0512D326-40B3-AACB-3C6C-04EA6D79854E}"/>
                </a:ext>
              </a:extLst>
            </p:cNvPr>
            <p:cNvSpPr/>
            <p:nvPr/>
          </p:nvSpPr>
          <p:spPr>
            <a:xfrm>
              <a:off x="8275602" y="3659804"/>
              <a:ext cx="2014450" cy="2014450"/>
            </a:xfrm>
            <a:custGeom>
              <a:avLst/>
              <a:gdLst/>
              <a:ahLst/>
              <a:cxnLst/>
              <a:rect l="l" t="t" r="r" b="b"/>
              <a:pathLst>
                <a:path w="85869" h="106690" fill="none" extrusionOk="0">
                  <a:moveTo>
                    <a:pt x="76993" y="106689"/>
                  </a:moveTo>
                  <a:lnTo>
                    <a:pt x="8876" y="106689"/>
                  </a:lnTo>
                  <a:cubicBezTo>
                    <a:pt x="3983" y="106689"/>
                    <a:pt x="1" y="102708"/>
                    <a:pt x="1" y="97814"/>
                  </a:cubicBezTo>
                  <a:lnTo>
                    <a:pt x="1" y="8907"/>
                  </a:lnTo>
                  <a:cubicBezTo>
                    <a:pt x="1" y="3983"/>
                    <a:pt x="3983" y="1"/>
                    <a:pt x="8876" y="1"/>
                  </a:cubicBezTo>
                  <a:lnTo>
                    <a:pt x="76993" y="1"/>
                  </a:lnTo>
                  <a:cubicBezTo>
                    <a:pt x="81887" y="1"/>
                    <a:pt x="85869" y="3983"/>
                    <a:pt x="85869" y="8907"/>
                  </a:cubicBezTo>
                  <a:lnTo>
                    <a:pt x="85869" y="97814"/>
                  </a:lnTo>
                  <a:cubicBezTo>
                    <a:pt x="85869" y="102738"/>
                    <a:pt x="81887" y="106689"/>
                    <a:pt x="76993" y="106689"/>
                  </a:cubicBezTo>
                  <a:close/>
                </a:path>
              </a:pathLst>
            </a:custGeom>
            <a:solidFill>
              <a:srgbClr val="4E148C"/>
            </a:solidFill>
            <a:ln w="39525" cap="flat" cmpd="sng">
              <a:solidFill>
                <a:schemeClr val="bg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" name="Google Shape;35636;p55">
              <a:extLst>
                <a:ext uri="{FF2B5EF4-FFF2-40B4-BE49-F238E27FC236}">
                  <a16:creationId xmlns:a16="http://schemas.microsoft.com/office/drawing/2014/main" id="{100CC669-AA79-C874-C7DB-2ABDB109A209}"/>
                </a:ext>
              </a:extLst>
            </p:cNvPr>
            <p:cNvSpPr/>
            <p:nvPr/>
          </p:nvSpPr>
          <p:spPr>
            <a:xfrm>
              <a:off x="8340352" y="3724554"/>
              <a:ext cx="1884950" cy="1884950"/>
            </a:xfrm>
            <a:custGeom>
              <a:avLst/>
              <a:gdLst/>
              <a:ahLst/>
              <a:cxnLst/>
              <a:rect l="l" t="t" r="r" b="b"/>
              <a:pathLst>
                <a:path w="79425" h="98665" fill="none" extrusionOk="0">
                  <a:moveTo>
                    <a:pt x="71218" y="98665"/>
                  </a:moveTo>
                  <a:lnTo>
                    <a:pt x="8208" y="98665"/>
                  </a:lnTo>
                  <a:cubicBezTo>
                    <a:pt x="3648" y="98665"/>
                    <a:pt x="1" y="94987"/>
                    <a:pt x="1" y="90458"/>
                  </a:cubicBezTo>
                  <a:lnTo>
                    <a:pt x="1" y="8207"/>
                  </a:lnTo>
                  <a:cubicBezTo>
                    <a:pt x="1" y="3648"/>
                    <a:pt x="3709" y="1"/>
                    <a:pt x="8208" y="1"/>
                  </a:cubicBezTo>
                  <a:lnTo>
                    <a:pt x="71188" y="1"/>
                  </a:lnTo>
                  <a:cubicBezTo>
                    <a:pt x="75747" y="1"/>
                    <a:pt x="79394" y="3678"/>
                    <a:pt x="79394" y="8207"/>
                  </a:cubicBezTo>
                  <a:lnTo>
                    <a:pt x="79394" y="90458"/>
                  </a:lnTo>
                  <a:cubicBezTo>
                    <a:pt x="79425" y="94987"/>
                    <a:pt x="75747" y="98665"/>
                    <a:pt x="71218" y="98665"/>
                  </a:cubicBezTo>
                  <a:close/>
                </a:path>
              </a:pathLst>
            </a:custGeom>
            <a:noFill/>
            <a:ln w="9875" cap="flat" cmpd="sng">
              <a:solidFill>
                <a:srgbClr val="FDC500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" name="Google Shape;35637;p55">
              <a:extLst>
                <a:ext uri="{FF2B5EF4-FFF2-40B4-BE49-F238E27FC236}">
                  <a16:creationId xmlns:a16="http://schemas.microsoft.com/office/drawing/2014/main" id="{50AC5467-FDEC-4873-CC3A-C523D567B9E9}"/>
                </a:ext>
              </a:extLst>
            </p:cNvPr>
            <p:cNvSpPr/>
            <p:nvPr/>
          </p:nvSpPr>
          <p:spPr>
            <a:xfrm>
              <a:off x="8065630" y="4472501"/>
              <a:ext cx="91403" cy="27933"/>
            </a:xfrm>
            <a:custGeom>
              <a:avLst/>
              <a:gdLst/>
              <a:ahLst/>
              <a:cxnLst/>
              <a:rect l="l" t="t" r="r" b="b"/>
              <a:pathLst>
                <a:path w="3983" h="1217" extrusionOk="0">
                  <a:moveTo>
                    <a:pt x="1" y="1"/>
                  </a:moveTo>
                  <a:lnTo>
                    <a:pt x="1" y="1217"/>
                  </a:lnTo>
                  <a:lnTo>
                    <a:pt x="3983" y="1217"/>
                  </a:lnTo>
                  <a:lnTo>
                    <a:pt x="3983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" name="Google Shape;35638;p55">
              <a:extLst>
                <a:ext uri="{FF2B5EF4-FFF2-40B4-BE49-F238E27FC236}">
                  <a16:creationId xmlns:a16="http://schemas.microsoft.com/office/drawing/2014/main" id="{4645E247-B4B3-C864-2BA9-63E67BF66C5A}"/>
                </a:ext>
              </a:extLst>
            </p:cNvPr>
            <p:cNvSpPr/>
            <p:nvPr/>
          </p:nvSpPr>
          <p:spPr>
            <a:xfrm>
              <a:off x="8065630" y="4413220"/>
              <a:ext cx="91403" cy="27910"/>
            </a:xfrm>
            <a:custGeom>
              <a:avLst/>
              <a:gdLst/>
              <a:ahLst/>
              <a:cxnLst/>
              <a:rect l="l" t="t" r="r" b="b"/>
              <a:pathLst>
                <a:path w="3983" h="1216" extrusionOk="0">
                  <a:moveTo>
                    <a:pt x="1" y="0"/>
                  </a:moveTo>
                  <a:lnTo>
                    <a:pt x="1" y="1216"/>
                  </a:lnTo>
                  <a:lnTo>
                    <a:pt x="3983" y="1216"/>
                  </a:lnTo>
                  <a:lnTo>
                    <a:pt x="3983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" name="Google Shape;35639;p55">
              <a:extLst>
                <a:ext uri="{FF2B5EF4-FFF2-40B4-BE49-F238E27FC236}">
                  <a16:creationId xmlns:a16="http://schemas.microsoft.com/office/drawing/2014/main" id="{52D2A19B-F736-2E55-0D6A-96E8C795CDA9}"/>
                </a:ext>
              </a:extLst>
            </p:cNvPr>
            <p:cNvSpPr/>
            <p:nvPr/>
          </p:nvSpPr>
          <p:spPr>
            <a:xfrm>
              <a:off x="8065630" y="4531805"/>
              <a:ext cx="91403" cy="27933"/>
            </a:xfrm>
            <a:custGeom>
              <a:avLst/>
              <a:gdLst/>
              <a:ahLst/>
              <a:cxnLst/>
              <a:rect l="l" t="t" r="r" b="b"/>
              <a:pathLst>
                <a:path w="3983" h="1217" extrusionOk="0">
                  <a:moveTo>
                    <a:pt x="1" y="0"/>
                  </a:moveTo>
                  <a:lnTo>
                    <a:pt x="1" y="1216"/>
                  </a:lnTo>
                  <a:lnTo>
                    <a:pt x="3983" y="1216"/>
                  </a:lnTo>
                  <a:lnTo>
                    <a:pt x="3983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" name="Google Shape;35640;p55">
              <a:extLst>
                <a:ext uri="{FF2B5EF4-FFF2-40B4-BE49-F238E27FC236}">
                  <a16:creationId xmlns:a16="http://schemas.microsoft.com/office/drawing/2014/main" id="{B2275D33-B786-18B2-4B4B-464007637B19}"/>
                </a:ext>
              </a:extLst>
            </p:cNvPr>
            <p:cNvSpPr/>
            <p:nvPr/>
          </p:nvSpPr>
          <p:spPr>
            <a:xfrm>
              <a:off x="8065630" y="4591109"/>
              <a:ext cx="91403" cy="27910"/>
            </a:xfrm>
            <a:custGeom>
              <a:avLst/>
              <a:gdLst/>
              <a:ahLst/>
              <a:cxnLst/>
              <a:rect l="l" t="t" r="r" b="b"/>
              <a:pathLst>
                <a:path w="3983" h="1216" extrusionOk="0">
                  <a:moveTo>
                    <a:pt x="1" y="0"/>
                  </a:moveTo>
                  <a:lnTo>
                    <a:pt x="1" y="1216"/>
                  </a:lnTo>
                  <a:lnTo>
                    <a:pt x="3983" y="1216"/>
                  </a:lnTo>
                  <a:lnTo>
                    <a:pt x="3983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" name="Google Shape;35641;p55">
              <a:extLst>
                <a:ext uri="{FF2B5EF4-FFF2-40B4-BE49-F238E27FC236}">
                  <a16:creationId xmlns:a16="http://schemas.microsoft.com/office/drawing/2014/main" id="{1036FBA6-9554-E429-5907-54670A58E2D8}"/>
                </a:ext>
              </a:extLst>
            </p:cNvPr>
            <p:cNvSpPr/>
            <p:nvPr/>
          </p:nvSpPr>
          <p:spPr>
            <a:xfrm>
              <a:off x="8065630" y="4650390"/>
              <a:ext cx="91403" cy="27933"/>
            </a:xfrm>
            <a:custGeom>
              <a:avLst/>
              <a:gdLst/>
              <a:ahLst/>
              <a:cxnLst/>
              <a:rect l="l" t="t" r="r" b="b"/>
              <a:pathLst>
                <a:path w="3983" h="1217" extrusionOk="0">
                  <a:moveTo>
                    <a:pt x="1" y="1"/>
                  </a:moveTo>
                  <a:lnTo>
                    <a:pt x="1" y="1216"/>
                  </a:lnTo>
                  <a:lnTo>
                    <a:pt x="3983" y="1216"/>
                  </a:lnTo>
                  <a:lnTo>
                    <a:pt x="3983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" name="Google Shape;35642;p55">
              <a:extLst>
                <a:ext uri="{FF2B5EF4-FFF2-40B4-BE49-F238E27FC236}">
                  <a16:creationId xmlns:a16="http://schemas.microsoft.com/office/drawing/2014/main" id="{505F6855-232F-CE94-B5EA-35739B87FCA6}"/>
                </a:ext>
              </a:extLst>
            </p:cNvPr>
            <p:cNvSpPr/>
            <p:nvPr/>
          </p:nvSpPr>
          <p:spPr>
            <a:xfrm>
              <a:off x="8065630" y="4176739"/>
              <a:ext cx="91403" cy="27910"/>
            </a:xfrm>
            <a:custGeom>
              <a:avLst/>
              <a:gdLst/>
              <a:ahLst/>
              <a:cxnLst/>
              <a:rect l="l" t="t" r="r" b="b"/>
              <a:pathLst>
                <a:path w="3983" h="1216" extrusionOk="0">
                  <a:moveTo>
                    <a:pt x="1" y="0"/>
                  </a:moveTo>
                  <a:lnTo>
                    <a:pt x="1" y="1216"/>
                  </a:lnTo>
                  <a:lnTo>
                    <a:pt x="3983" y="1216"/>
                  </a:lnTo>
                  <a:lnTo>
                    <a:pt x="3983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" name="Google Shape;35643;p55">
              <a:extLst>
                <a:ext uri="{FF2B5EF4-FFF2-40B4-BE49-F238E27FC236}">
                  <a16:creationId xmlns:a16="http://schemas.microsoft.com/office/drawing/2014/main" id="{FD8EC1EA-66E2-33F7-20A8-657304AE3E90}"/>
                </a:ext>
              </a:extLst>
            </p:cNvPr>
            <p:cNvSpPr/>
            <p:nvPr/>
          </p:nvSpPr>
          <p:spPr>
            <a:xfrm>
              <a:off x="8065630" y="4117435"/>
              <a:ext cx="91403" cy="27933"/>
            </a:xfrm>
            <a:custGeom>
              <a:avLst/>
              <a:gdLst/>
              <a:ahLst/>
              <a:cxnLst/>
              <a:rect l="l" t="t" r="r" b="b"/>
              <a:pathLst>
                <a:path w="3983" h="1217" extrusionOk="0">
                  <a:moveTo>
                    <a:pt x="1" y="0"/>
                  </a:moveTo>
                  <a:lnTo>
                    <a:pt x="1" y="1216"/>
                  </a:lnTo>
                  <a:lnTo>
                    <a:pt x="3983" y="1216"/>
                  </a:lnTo>
                  <a:lnTo>
                    <a:pt x="3983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9" name="Google Shape;35644;p55">
              <a:extLst>
                <a:ext uri="{FF2B5EF4-FFF2-40B4-BE49-F238E27FC236}">
                  <a16:creationId xmlns:a16="http://schemas.microsoft.com/office/drawing/2014/main" id="{636D5132-6CA0-62DF-EC34-E74A1446E8C8}"/>
                </a:ext>
              </a:extLst>
            </p:cNvPr>
            <p:cNvSpPr/>
            <p:nvPr/>
          </p:nvSpPr>
          <p:spPr>
            <a:xfrm>
              <a:off x="8065630" y="4235332"/>
              <a:ext cx="91403" cy="27933"/>
            </a:xfrm>
            <a:custGeom>
              <a:avLst/>
              <a:gdLst/>
              <a:ahLst/>
              <a:cxnLst/>
              <a:rect l="l" t="t" r="r" b="b"/>
              <a:pathLst>
                <a:path w="3983" h="1217" extrusionOk="0">
                  <a:moveTo>
                    <a:pt x="1" y="0"/>
                  </a:moveTo>
                  <a:lnTo>
                    <a:pt x="1" y="1216"/>
                  </a:lnTo>
                  <a:lnTo>
                    <a:pt x="3983" y="1216"/>
                  </a:lnTo>
                  <a:lnTo>
                    <a:pt x="3983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0" name="Google Shape;35645;p55">
              <a:extLst>
                <a:ext uri="{FF2B5EF4-FFF2-40B4-BE49-F238E27FC236}">
                  <a16:creationId xmlns:a16="http://schemas.microsoft.com/office/drawing/2014/main" id="{BD92B93F-4341-3258-B67E-3790A6EE1525}"/>
                </a:ext>
              </a:extLst>
            </p:cNvPr>
            <p:cNvSpPr/>
            <p:nvPr/>
          </p:nvSpPr>
          <p:spPr>
            <a:xfrm>
              <a:off x="8065630" y="4294612"/>
              <a:ext cx="91403" cy="27933"/>
            </a:xfrm>
            <a:custGeom>
              <a:avLst/>
              <a:gdLst/>
              <a:ahLst/>
              <a:cxnLst/>
              <a:rect l="l" t="t" r="r" b="b"/>
              <a:pathLst>
                <a:path w="3983" h="1217" extrusionOk="0">
                  <a:moveTo>
                    <a:pt x="1" y="1"/>
                  </a:moveTo>
                  <a:lnTo>
                    <a:pt x="1" y="1217"/>
                  </a:lnTo>
                  <a:lnTo>
                    <a:pt x="3983" y="1217"/>
                  </a:lnTo>
                  <a:lnTo>
                    <a:pt x="3983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1" name="Google Shape;35646;p55">
              <a:extLst>
                <a:ext uri="{FF2B5EF4-FFF2-40B4-BE49-F238E27FC236}">
                  <a16:creationId xmlns:a16="http://schemas.microsoft.com/office/drawing/2014/main" id="{79BE6503-F5A9-98A0-F54B-3E58A01F94E2}"/>
                </a:ext>
              </a:extLst>
            </p:cNvPr>
            <p:cNvSpPr/>
            <p:nvPr/>
          </p:nvSpPr>
          <p:spPr>
            <a:xfrm>
              <a:off x="8065630" y="4353916"/>
              <a:ext cx="91403" cy="27933"/>
            </a:xfrm>
            <a:custGeom>
              <a:avLst/>
              <a:gdLst/>
              <a:ahLst/>
              <a:cxnLst/>
              <a:rect l="l" t="t" r="r" b="b"/>
              <a:pathLst>
                <a:path w="3983" h="1217" extrusionOk="0">
                  <a:moveTo>
                    <a:pt x="1" y="1"/>
                  </a:moveTo>
                  <a:lnTo>
                    <a:pt x="1" y="1216"/>
                  </a:lnTo>
                  <a:lnTo>
                    <a:pt x="3983" y="1216"/>
                  </a:lnTo>
                  <a:lnTo>
                    <a:pt x="3983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" name="Google Shape;35647;p55">
              <a:extLst>
                <a:ext uri="{FF2B5EF4-FFF2-40B4-BE49-F238E27FC236}">
                  <a16:creationId xmlns:a16="http://schemas.microsoft.com/office/drawing/2014/main" id="{BBC79A1A-3519-84F7-7AFC-6F6D3207347A}"/>
                </a:ext>
              </a:extLst>
            </p:cNvPr>
            <p:cNvSpPr/>
            <p:nvPr/>
          </p:nvSpPr>
          <p:spPr>
            <a:xfrm>
              <a:off x="8065630" y="3880243"/>
              <a:ext cx="91403" cy="27933"/>
            </a:xfrm>
            <a:custGeom>
              <a:avLst/>
              <a:gdLst/>
              <a:ahLst/>
              <a:cxnLst/>
              <a:rect l="l" t="t" r="r" b="b"/>
              <a:pathLst>
                <a:path w="3983" h="1217" extrusionOk="0">
                  <a:moveTo>
                    <a:pt x="1" y="1"/>
                  </a:moveTo>
                  <a:lnTo>
                    <a:pt x="1" y="1217"/>
                  </a:lnTo>
                  <a:lnTo>
                    <a:pt x="3983" y="1217"/>
                  </a:lnTo>
                  <a:lnTo>
                    <a:pt x="3983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" name="Google Shape;35648;p55">
              <a:extLst>
                <a:ext uri="{FF2B5EF4-FFF2-40B4-BE49-F238E27FC236}">
                  <a16:creationId xmlns:a16="http://schemas.microsoft.com/office/drawing/2014/main" id="{1DA9D65A-73A2-D41A-3337-105439C7978A}"/>
                </a:ext>
              </a:extLst>
            </p:cNvPr>
            <p:cNvSpPr/>
            <p:nvPr/>
          </p:nvSpPr>
          <p:spPr>
            <a:xfrm>
              <a:off x="8065630" y="3820962"/>
              <a:ext cx="91403" cy="27933"/>
            </a:xfrm>
            <a:custGeom>
              <a:avLst/>
              <a:gdLst/>
              <a:ahLst/>
              <a:cxnLst/>
              <a:rect l="l" t="t" r="r" b="b"/>
              <a:pathLst>
                <a:path w="3983" h="1217" extrusionOk="0">
                  <a:moveTo>
                    <a:pt x="1" y="0"/>
                  </a:moveTo>
                  <a:lnTo>
                    <a:pt x="1" y="1216"/>
                  </a:lnTo>
                  <a:lnTo>
                    <a:pt x="3983" y="1216"/>
                  </a:lnTo>
                  <a:lnTo>
                    <a:pt x="3983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" name="Google Shape;35649;p55">
              <a:extLst>
                <a:ext uri="{FF2B5EF4-FFF2-40B4-BE49-F238E27FC236}">
                  <a16:creationId xmlns:a16="http://schemas.microsoft.com/office/drawing/2014/main" id="{734295D4-080D-EEC9-05EF-D78567D12FFD}"/>
                </a:ext>
              </a:extLst>
            </p:cNvPr>
            <p:cNvSpPr/>
            <p:nvPr/>
          </p:nvSpPr>
          <p:spPr>
            <a:xfrm>
              <a:off x="8065630" y="3939547"/>
              <a:ext cx="91403" cy="27933"/>
            </a:xfrm>
            <a:custGeom>
              <a:avLst/>
              <a:gdLst/>
              <a:ahLst/>
              <a:cxnLst/>
              <a:rect l="l" t="t" r="r" b="b"/>
              <a:pathLst>
                <a:path w="3983" h="1217" extrusionOk="0">
                  <a:moveTo>
                    <a:pt x="1" y="1"/>
                  </a:moveTo>
                  <a:lnTo>
                    <a:pt x="1" y="1216"/>
                  </a:lnTo>
                  <a:lnTo>
                    <a:pt x="3983" y="1216"/>
                  </a:lnTo>
                  <a:lnTo>
                    <a:pt x="3983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5" name="Google Shape;35650;p55">
              <a:extLst>
                <a:ext uri="{FF2B5EF4-FFF2-40B4-BE49-F238E27FC236}">
                  <a16:creationId xmlns:a16="http://schemas.microsoft.com/office/drawing/2014/main" id="{C5793E08-152D-7EC9-63FB-832DE31C133B}"/>
                </a:ext>
              </a:extLst>
            </p:cNvPr>
            <p:cNvSpPr/>
            <p:nvPr/>
          </p:nvSpPr>
          <p:spPr>
            <a:xfrm>
              <a:off x="8065630" y="3998850"/>
              <a:ext cx="91403" cy="27933"/>
            </a:xfrm>
            <a:custGeom>
              <a:avLst/>
              <a:gdLst/>
              <a:ahLst/>
              <a:cxnLst/>
              <a:rect l="l" t="t" r="r" b="b"/>
              <a:pathLst>
                <a:path w="3983" h="1217" extrusionOk="0">
                  <a:moveTo>
                    <a:pt x="1" y="0"/>
                  </a:moveTo>
                  <a:lnTo>
                    <a:pt x="1" y="1216"/>
                  </a:lnTo>
                  <a:lnTo>
                    <a:pt x="3983" y="1216"/>
                  </a:lnTo>
                  <a:lnTo>
                    <a:pt x="3983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" name="Google Shape;35651;p55">
              <a:extLst>
                <a:ext uri="{FF2B5EF4-FFF2-40B4-BE49-F238E27FC236}">
                  <a16:creationId xmlns:a16="http://schemas.microsoft.com/office/drawing/2014/main" id="{A9018952-33E3-3E02-557C-7F9573C8B21B}"/>
                </a:ext>
              </a:extLst>
            </p:cNvPr>
            <p:cNvSpPr/>
            <p:nvPr/>
          </p:nvSpPr>
          <p:spPr>
            <a:xfrm>
              <a:off x="8065630" y="4058132"/>
              <a:ext cx="91403" cy="27933"/>
            </a:xfrm>
            <a:custGeom>
              <a:avLst/>
              <a:gdLst/>
              <a:ahLst/>
              <a:cxnLst/>
              <a:rect l="l" t="t" r="r" b="b"/>
              <a:pathLst>
                <a:path w="3983" h="1217" extrusionOk="0">
                  <a:moveTo>
                    <a:pt x="1" y="1"/>
                  </a:moveTo>
                  <a:lnTo>
                    <a:pt x="1" y="1217"/>
                  </a:lnTo>
                  <a:lnTo>
                    <a:pt x="3983" y="1217"/>
                  </a:lnTo>
                  <a:lnTo>
                    <a:pt x="3983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" name="Google Shape;35652;p55">
              <a:extLst>
                <a:ext uri="{FF2B5EF4-FFF2-40B4-BE49-F238E27FC236}">
                  <a16:creationId xmlns:a16="http://schemas.microsoft.com/office/drawing/2014/main" id="{4BCB8935-ABFF-88B6-C6AD-9CFD2F130597}"/>
                </a:ext>
              </a:extLst>
            </p:cNvPr>
            <p:cNvSpPr/>
            <p:nvPr/>
          </p:nvSpPr>
          <p:spPr>
            <a:xfrm>
              <a:off x="8065630" y="4713183"/>
              <a:ext cx="91403" cy="896321"/>
            </a:xfrm>
            <a:custGeom>
              <a:avLst/>
              <a:gdLst/>
              <a:ahLst/>
              <a:cxnLst/>
              <a:rect l="l" t="t" r="r" b="b"/>
              <a:pathLst>
                <a:path w="3983" h="56810" extrusionOk="0">
                  <a:moveTo>
                    <a:pt x="1" y="0"/>
                  </a:moveTo>
                  <a:lnTo>
                    <a:pt x="1" y="56810"/>
                  </a:lnTo>
                  <a:lnTo>
                    <a:pt x="3983" y="56810"/>
                  </a:lnTo>
                  <a:lnTo>
                    <a:pt x="3983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" name="Google Shape;35648;p55">
              <a:extLst>
                <a:ext uri="{FF2B5EF4-FFF2-40B4-BE49-F238E27FC236}">
                  <a16:creationId xmlns:a16="http://schemas.microsoft.com/office/drawing/2014/main" id="{072130D5-1BBD-18CA-46AC-F46C51B3F52A}"/>
                </a:ext>
              </a:extLst>
            </p:cNvPr>
            <p:cNvSpPr/>
            <p:nvPr/>
          </p:nvSpPr>
          <p:spPr>
            <a:xfrm>
              <a:off x="8065630" y="3763377"/>
              <a:ext cx="91403" cy="27933"/>
            </a:xfrm>
            <a:custGeom>
              <a:avLst/>
              <a:gdLst/>
              <a:ahLst/>
              <a:cxnLst/>
              <a:rect l="l" t="t" r="r" b="b"/>
              <a:pathLst>
                <a:path w="3983" h="1217" extrusionOk="0">
                  <a:moveTo>
                    <a:pt x="1" y="0"/>
                  </a:moveTo>
                  <a:lnTo>
                    <a:pt x="1" y="1216"/>
                  </a:lnTo>
                  <a:lnTo>
                    <a:pt x="3983" y="1216"/>
                  </a:lnTo>
                  <a:lnTo>
                    <a:pt x="3983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9" name="Google Shape;35648;p55">
              <a:extLst>
                <a:ext uri="{FF2B5EF4-FFF2-40B4-BE49-F238E27FC236}">
                  <a16:creationId xmlns:a16="http://schemas.microsoft.com/office/drawing/2014/main" id="{0556575B-EA73-553A-23D0-53A3B5A14F00}"/>
                </a:ext>
              </a:extLst>
            </p:cNvPr>
            <p:cNvSpPr/>
            <p:nvPr/>
          </p:nvSpPr>
          <p:spPr>
            <a:xfrm>
              <a:off x="8065630" y="3704048"/>
              <a:ext cx="91403" cy="27933"/>
            </a:xfrm>
            <a:custGeom>
              <a:avLst/>
              <a:gdLst/>
              <a:ahLst/>
              <a:cxnLst/>
              <a:rect l="l" t="t" r="r" b="b"/>
              <a:pathLst>
                <a:path w="3983" h="1217" extrusionOk="0">
                  <a:moveTo>
                    <a:pt x="1" y="0"/>
                  </a:moveTo>
                  <a:lnTo>
                    <a:pt x="1" y="1216"/>
                  </a:lnTo>
                  <a:lnTo>
                    <a:pt x="3983" y="1216"/>
                  </a:lnTo>
                  <a:lnTo>
                    <a:pt x="3983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30" name="Google Shape;2897;p34">
              <a:extLst>
                <a:ext uri="{FF2B5EF4-FFF2-40B4-BE49-F238E27FC236}">
                  <a16:creationId xmlns:a16="http://schemas.microsoft.com/office/drawing/2014/main" id="{444F8153-5B2F-ADA7-8DD4-258C843CF63B}"/>
                </a:ext>
              </a:extLst>
            </p:cNvPr>
            <p:cNvGrpSpPr>
              <a:grpSpLocks noChangeAspect="1"/>
            </p:cNvGrpSpPr>
            <p:nvPr/>
          </p:nvGrpSpPr>
          <p:grpSpPr>
            <a:xfrm rot="20640075">
              <a:off x="8825508" y="4328488"/>
              <a:ext cx="1060209" cy="924170"/>
              <a:chOff x="5332550" y="2512250"/>
              <a:chExt cx="270300" cy="235625"/>
            </a:xfrm>
          </p:grpSpPr>
          <p:sp>
            <p:nvSpPr>
              <p:cNvPr id="31" name="Google Shape;2899;p34">
                <a:extLst>
                  <a:ext uri="{FF2B5EF4-FFF2-40B4-BE49-F238E27FC236}">
                    <a16:creationId xmlns:a16="http://schemas.microsoft.com/office/drawing/2014/main" id="{09172F98-20A9-2BAF-F353-8815B672CAF3}"/>
                  </a:ext>
                </a:extLst>
              </p:cNvPr>
              <p:cNvSpPr/>
              <p:nvPr/>
            </p:nvSpPr>
            <p:spPr>
              <a:xfrm>
                <a:off x="5332550" y="2512250"/>
                <a:ext cx="270300" cy="235625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9425" extrusionOk="0">
                    <a:moveTo>
                      <a:pt x="9408" y="17"/>
                    </a:moveTo>
                    <a:cubicBezTo>
                      <a:pt x="9408" y="17"/>
                      <a:pt x="9324" y="0"/>
                      <a:pt x="9341" y="67"/>
                    </a:cubicBezTo>
                    <a:cubicBezTo>
                      <a:pt x="9374" y="151"/>
                      <a:pt x="9424" y="234"/>
                      <a:pt x="9441" y="502"/>
                    </a:cubicBezTo>
                    <a:cubicBezTo>
                      <a:pt x="9458" y="752"/>
                      <a:pt x="9525" y="685"/>
                      <a:pt x="9658" y="869"/>
                    </a:cubicBezTo>
                    <a:cubicBezTo>
                      <a:pt x="9792" y="1070"/>
                      <a:pt x="9675" y="1254"/>
                      <a:pt x="9742" y="1320"/>
                    </a:cubicBezTo>
                    <a:cubicBezTo>
                      <a:pt x="9809" y="1404"/>
                      <a:pt x="9926" y="1604"/>
                      <a:pt x="9859" y="1738"/>
                    </a:cubicBezTo>
                    <a:cubicBezTo>
                      <a:pt x="9792" y="1855"/>
                      <a:pt x="9725" y="1705"/>
                      <a:pt x="9675" y="1705"/>
                    </a:cubicBezTo>
                    <a:cubicBezTo>
                      <a:pt x="9625" y="1705"/>
                      <a:pt x="9558" y="1888"/>
                      <a:pt x="9608" y="2122"/>
                    </a:cubicBezTo>
                    <a:cubicBezTo>
                      <a:pt x="9675" y="2356"/>
                      <a:pt x="9725" y="2507"/>
                      <a:pt x="9675" y="2724"/>
                    </a:cubicBezTo>
                    <a:cubicBezTo>
                      <a:pt x="9608" y="2924"/>
                      <a:pt x="9608" y="2991"/>
                      <a:pt x="9675" y="3158"/>
                    </a:cubicBezTo>
                    <a:cubicBezTo>
                      <a:pt x="9742" y="3325"/>
                      <a:pt x="9725" y="3626"/>
                      <a:pt x="9558" y="3877"/>
                    </a:cubicBezTo>
                    <a:cubicBezTo>
                      <a:pt x="9391" y="4127"/>
                      <a:pt x="9274" y="4295"/>
                      <a:pt x="9274" y="4512"/>
                    </a:cubicBezTo>
                    <a:cubicBezTo>
                      <a:pt x="9257" y="4729"/>
                      <a:pt x="9124" y="4779"/>
                      <a:pt x="9090" y="4662"/>
                    </a:cubicBezTo>
                    <a:cubicBezTo>
                      <a:pt x="9057" y="4545"/>
                      <a:pt x="8973" y="4395"/>
                      <a:pt x="8873" y="4395"/>
                    </a:cubicBezTo>
                    <a:cubicBezTo>
                      <a:pt x="8789" y="4378"/>
                      <a:pt x="8940" y="4562"/>
                      <a:pt x="8890" y="4712"/>
                    </a:cubicBezTo>
                    <a:cubicBezTo>
                      <a:pt x="8840" y="4879"/>
                      <a:pt x="8723" y="4963"/>
                      <a:pt x="8723" y="5113"/>
                    </a:cubicBezTo>
                    <a:cubicBezTo>
                      <a:pt x="8723" y="5264"/>
                      <a:pt x="8388" y="5681"/>
                      <a:pt x="8205" y="5782"/>
                    </a:cubicBezTo>
                    <a:cubicBezTo>
                      <a:pt x="8004" y="5882"/>
                      <a:pt x="7754" y="5865"/>
                      <a:pt x="7687" y="5832"/>
                    </a:cubicBezTo>
                    <a:cubicBezTo>
                      <a:pt x="7620" y="5798"/>
                      <a:pt x="7637" y="5982"/>
                      <a:pt x="7870" y="5965"/>
                    </a:cubicBezTo>
                    <a:cubicBezTo>
                      <a:pt x="8088" y="5965"/>
                      <a:pt x="8238" y="5882"/>
                      <a:pt x="8271" y="5932"/>
                    </a:cubicBezTo>
                    <a:cubicBezTo>
                      <a:pt x="8322" y="5982"/>
                      <a:pt x="8188" y="5999"/>
                      <a:pt x="8155" y="6066"/>
                    </a:cubicBezTo>
                    <a:cubicBezTo>
                      <a:pt x="8138" y="6132"/>
                      <a:pt x="8138" y="6199"/>
                      <a:pt x="8021" y="6249"/>
                    </a:cubicBezTo>
                    <a:cubicBezTo>
                      <a:pt x="7921" y="6300"/>
                      <a:pt x="7837" y="6316"/>
                      <a:pt x="7854" y="6383"/>
                    </a:cubicBezTo>
                    <a:cubicBezTo>
                      <a:pt x="7887" y="6433"/>
                      <a:pt x="8205" y="6450"/>
                      <a:pt x="8121" y="6784"/>
                    </a:cubicBezTo>
                    <a:cubicBezTo>
                      <a:pt x="8038" y="7135"/>
                      <a:pt x="7870" y="7085"/>
                      <a:pt x="7737" y="7302"/>
                    </a:cubicBezTo>
                    <a:cubicBezTo>
                      <a:pt x="7603" y="7519"/>
                      <a:pt x="7453" y="7636"/>
                      <a:pt x="7135" y="7753"/>
                    </a:cubicBezTo>
                    <a:cubicBezTo>
                      <a:pt x="6801" y="7870"/>
                      <a:pt x="6734" y="7837"/>
                      <a:pt x="6467" y="8004"/>
                    </a:cubicBezTo>
                    <a:cubicBezTo>
                      <a:pt x="6216" y="8171"/>
                      <a:pt x="5865" y="7954"/>
                      <a:pt x="5682" y="7937"/>
                    </a:cubicBezTo>
                    <a:cubicBezTo>
                      <a:pt x="5481" y="7920"/>
                      <a:pt x="5264" y="7937"/>
                      <a:pt x="5180" y="7837"/>
                    </a:cubicBezTo>
                    <a:cubicBezTo>
                      <a:pt x="5080" y="7736"/>
                      <a:pt x="5063" y="7586"/>
                      <a:pt x="4980" y="7569"/>
                    </a:cubicBezTo>
                    <a:cubicBezTo>
                      <a:pt x="4896" y="7569"/>
                      <a:pt x="4913" y="7703"/>
                      <a:pt x="4946" y="7803"/>
                    </a:cubicBezTo>
                    <a:cubicBezTo>
                      <a:pt x="4963" y="7904"/>
                      <a:pt x="4729" y="7770"/>
                      <a:pt x="4629" y="7837"/>
                    </a:cubicBezTo>
                    <a:cubicBezTo>
                      <a:pt x="4529" y="7920"/>
                      <a:pt x="4412" y="7954"/>
                      <a:pt x="4195" y="7887"/>
                    </a:cubicBezTo>
                    <a:cubicBezTo>
                      <a:pt x="3994" y="7820"/>
                      <a:pt x="4028" y="7987"/>
                      <a:pt x="4111" y="8071"/>
                    </a:cubicBezTo>
                    <a:cubicBezTo>
                      <a:pt x="4211" y="8154"/>
                      <a:pt x="4094" y="8305"/>
                      <a:pt x="3743" y="8238"/>
                    </a:cubicBezTo>
                    <a:cubicBezTo>
                      <a:pt x="3393" y="8171"/>
                      <a:pt x="3192" y="8071"/>
                      <a:pt x="2708" y="8121"/>
                    </a:cubicBezTo>
                    <a:cubicBezTo>
                      <a:pt x="2223" y="8154"/>
                      <a:pt x="2290" y="7803"/>
                      <a:pt x="1922" y="7770"/>
                    </a:cubicBezTo>
                    <a:cubicBezTo>
                      <a:pt x="1571" y="7736"/>
                      <a:pt x="1220" y="7636"/>
                      <a:pt x="1037" y="7302"/>
                    </a:cubicBezTo>
                    <a:cubicBezTo>
                      <a:pt x="853" y="6985"/>
                      <a:pt x="636" y="7202"/>
                      <a:pt x="452" y="6934"/>
                    </a:cubicBezTo>
                    <a:cubicBezTo>
                      <a:pt x="251" y="6667"/>
                      <a:pt x="218" y="6600"/>
                      <a:pt x="118" y="6617"/>
                    </a:cubicBezTo>
                    <a:cubicBezTo>
                      <a:pt x="17" y="6634"/>
                      <a:pt x="1" y="6901"/>
                      <a:pt x="302" y="7051"/>
                    </a:cubicBezTo>
                    <a:cubicBezTo>
                      <a:pt x="602" y="7218"/>
                      <a:pt x="652" y="7352"/>
                      <a:pt x="686" y="7670"/>
                    </a:cubicBezTo>
                    <a:cubicBezTo>
                      <a:pt x="719" y="7987"/>
                      <a:pt x="987" y="7970"/>
                      <a:pt x="1120" y="8154"/>
                    </a:cubicBezTo>
                    <a:cubicBezTo>
                      <a:pt x="1271" y="8338"/>
                      <a:pt x="1237" y="8538"/>
                      <a:pt x="1538" y="8605"/>
                    </a:cubicBezTo>
                    <a:cubicBezTo>
                      <a:pt x="1839" y="8672"/>
                      <a:pt x="1989" y="8672"/>
                      <a:pt x="2089" y="8823"/>
                    </a:cubicBezTo>
                    <a:cubicBezTo>
                      <a:pt x="2173" y="8973"/>
                      <a:pt x="2390" y="9006"/>
                      <a:pt x="2708" y="8973"/>
                    </a:cubicBezTo>
                    <a:cubicBezTo>
                      <a:pt x="3008" y="8939"/>
                      <a:pt x="3159" y="9224"/>
                      <a:pt x="3443" y="9240"/>
                    </a:cubicBezTo>
                    <a:cubicBezTo>
                      <a:pt x="3727" y="9274"/>
                      <a:pt x="3860" y="9157"/>
                      <a:pt x="4195" y="9290"/>
                    </a:cubicBezTo>
                    <a:cubicBezTo>
                      <a:pt x="4512" y="9424"/>
                      <a:pt x="4679" y="9357"/>
                      <a:pt x="4830" y="9257"/>
                    </a:cubicBezTo>
                    <a:cubicBezTo>
                      <a:pt x="4980" y="9140"/>
                      <a:pt x="5147" y="9157"/>
                      <a:pt x="5247" y="9157"/>
                    </a:cubicBezTo>
                    <a:cubicBezTo>
                      <a:pt x="5364" y="9173"/>
                      <a:pt x="5364" y="8990"/>
                      <a:pt x="5063" y="8956"/>
                    </a:cubicBezTo>
                    <a:cubicBezTo>
                      <a:pt x="4746" y="8923"/>
                      <a:pt x="4429" y="9056"/>
                      <a:pt x="4211" y="9006"/>
                    </a:cubicBezTo>
                    <a:cubicBezTo>
                      <a:pt x="3994" y="8939"/>
                      <a:pt x="3827" y="8906"/>
                      <a:pt x="3643" y="9023"/>
                    </a:cubicBezTo>
                    <a:cubicBezTo>
                      <a:pt x="3459" y="9140"/>
                      <a:pt x="3292" y="9073"/>
                      <a:pt x="3175" y="8973"/>
                    </a:cubicBezTo>
                    <a:cubicBezTo>
                      <a:pt x="3058" y="8889"/>
                      <a:pt x="2992" y="8939"/>
                      <a:pt x="2891" y="8906"/>
                    </a:cubicBezTo>
                    <a:cubicBezTo>
                      <a:pt x="2791" y="8873"/>
                      <a:pt x="2958" y="8689"/>
                      <a:pt x="3125" y="8739"/>
                    </a:cubicBezTo>
                    <a:cubicBezTo>
                      <a:pt x="3292" y="8806"/>
                      <a:pt x="3309" y="8856"/>
                      <a:pt x="3493" y="8806"/>
                    </a:cubicBezTo>
                    <a:cubicBezTo>
                      <a:pt x="3693" y="8756"/>
                      <a:pt x="3743" y="8839"/>
                      <a:pt x="3844" y="8873"/>
                    </a:cubicBezTo>
                    <a:cubicBezTo>
                      <a:pt x="3944" y="8889"/>
                      <a:pt x="4011" y="8856"/>
                      <a:pt x="4078" y="8839"/>
                    </a:cubicBezTo>
                    <a:cubicBezTo>
                      <a:pt x="4161" y="8823"/>
                      <a:pt x="4278" y="8789"/>
                      <a:pt x="4378" y="8873"/>
                    </a:cubicBezTo>
                    <a:cubicBezTo>
                      <a:pt x="4495" y="8956"/>
                      <a:pt x="4562" y="8889"/>
                      <a:pt x="4696" y="8839"/>
                    </a:cubicBezTo>
                    <a:cubicBezTo>
                      <a:pt x="4813" y="8772"/>
                      <a:pt x="4930" y="8806"/>
                      <a:pt x="5047" y="8873"/>
                    </a:cubicBezTo>
                    <a:cubicBezTo>
                      <a:pt x="5164" y="8939"/>
                      <a:pt x="5264" y="8823"/>
                      <a:pt x="5347" y="8823"/>
                    </a:cubicBezTo>
                    <a:cubicBezTo>
                      <a:pt x="5448" y="8823"/>
                      <a:pt x="5431" y="8906"/>
                      <a:pt x="5581" y="8923"/>
                    </a:cubicBezTo>
                    <a:cubicBezTo>
                      <a:pt x="5715" y="8923"/>
                      <a:pt x="5749" y="8806"/>
                      <a:pt x="5849" y="8873"/>
                    </a:cubicBezTo>
                    <a:cubicBezTo>
                      <a:pt x="5949" y="8939"/>
                      <a:pt x="5899" y="9040"/>
                      <a:pt x="5698" y="9056"/>
                    </a:cubicBezTo>
                    <a:cubicBezTo>
                      <a:pt x="5515" y="9090"/>
                      <a:pt x="5581" y="9257"/>
                      <a:pt x="5815" y="9173"/>
                    </a:cubicBezTo>
                    <a:cubicBezTo>
                      <a:pt x="6049" y="9090"/>
                      <a:pt x="6300" y="8923"/>
                      <a:pt x="6701" y="8939"/>
                    </a:cubicBezTo>
                    <a:cubicBezTo>
                      <a:pt x="7102" y="8973"/>
                      <a:pt x="7002" y="8789"/>
                      <a:pt x="7202" y="8706"/>
                    </a:cubicBezTo>
                    <a:cubicBezTo>
                      <a:pt x="7386" y="8605"/>
                      <a:pt x="7620" y="8639"/>
                      <a:pt x="7754" y="8455"/>
                    </a:cubicBezTo>
                    <a:cubicBezTo>
                      <a:pt x="7870" y="8254"/>
                      <a:pt x="7987" y="8188"/>
                      <a:pt x="8322" y="8087"/>
                    </a:cubicBezTo>
                    <a:cubicBezTo>
                      <a:pt x="8673" y="8004"/>
                      <a:pt x="8572" y="7736"/>
                      <a:pt x="8756" y="7586"/>
                    </a:cubicBezTo>
                    <a:cubicBezTo>
                      <a:pt x="8940" y="7452"/>
                      <a:pt x="9257" y="7386"/>
                      <a:pt x="9475" y="7152"/>
                    </a:cubicBezTo>
                    <a:cubicBezTo>
                      <a:pt x="9692" y="6934"/>
                      <a:pt x="9575" y="6684"/>
                      <a:pt x="9692" y="6467"/>
                    </a:cubicBezTo>
                    <a:cubicBezTo>
                      <a:pt x="9825" y="6249"/>
                      <a:pt x="9976" y="6149"/>
                      <a:pt x="10176" y="5815"/>
                    </a:cubicBezTo>
                    <a:cubicBezTo>
                      <a:pt x="10360" y="5498"/>
                      <a:pt x="10277" y="5498"/>
                      <a:pt x="10109" y="5564"/>
                    </a:cubicBezTo>
                    <a:cubicBezTo>
                      <a:pt x="9926" y="5631"/>
                      <a:pt x="9842" y="5548"/>
                      <a:pt x="9859" y="5297"/>
                    </a:cubicBezTo>
                    <a:cubicBezTo>
                      <a:pt x="9876" y="5063"/>
                      <a:pt x="9792" y="4595"/>
                      <a:pt x="9959" y="4361"/>
                    </a:cubicBezTo>
                    <a:cubicBezTo>
                      <a:pt x="10126" y="4111"/>
                      <a:pt x="10160" y="4077"/>
                      <a:pt x="10193" y="3910"/>
                    </a:cubicBezTo>
                    <a:cubicBezTo>
                      <a:pt x="10210" y="3743"/>
                      <a:pt x="10343" y="3927"/>
                      <a:pt x="10393" y="4111"/>
                    </a:cubicBezTo>
                    <a:cubicBezTo>
                      <a:pt x="10444" y="4311"/>
                      <a:pt x="10627" y="4127"/>
                      <a:pt x="10644" y="3860"/>
                    </a:cubicBezTo>
                    <a:cubicBezTo>
                      <a:pt x="10661" y="3576"/>
                      <a:pt x="10527" y="3325"/>
                      <a:pt x="10661" y="2975"/>
                    </a:cubicBezTo>
                    <a:cubicBezTo>
                      <a:pt x="10811" y="2624"/>
                      <a:pt x="10577" y="2557"/>
                      <a:pt x="10611" y="2340"/>
                    </a:cubicBezTo>
                    <a:cubicBezTo>
                      <a:pt x="10627" y="2106"/>
                      <a:pt x="10678" y="1888"/>
                      <a:pt x="10544" y="1538"/>
                    </a:cubicBezTo>
                    <a:cubicBezTo>
                      <a:pt x="10393" y="1203"/>
                      <a:pt x="10210" y="1120"/>
                      <a:pt x="10176" y="903"/>
                    </a:cubicBezTo>
                    <a:cubicBezTo>
                      <a:pt x="10143" y="685"/>
                      <a:pt x="9976" y="869"/>
                      <a:pt x="10109" y="1053"/>
                    </a:cubicBezTo>
                    <a:cubicBezTo>
                      <a:pt x="10243" y="1254"/>
                      <a:pt x="10427" y="1304"/>
                      <a:pt x="10527" y="1655"/>
                    </a:cubicBezTo>
                    <a:cubicBezTo>
                      <a:pt x="10611" y="2005"/>
                      <a:pt x="10477" y="2256"/>
                      <a:pt x="10460" y="2356"/>
                    </a:cubicBezTo>
                    <a:cubicBezTo>
                      <a:pt x="10444" y="2473"/>
                      <a:pt x="10260" y="2406"/>
                      <a:pt x="10343" y="2106"/>
                    </a:cubicBezTo>
                    <a:cubicBezTo>
                      <a:pt x="10427" y="1822"/>
                      <a:pt x="10494" y="1588"/>
                      <a:pt x="10277" y="1371"/>
                    </a:cubicBezTo>
                    <a:cubicBezTo>
                      <a:pt x="10059" y="1170"/>
                      <a:pt x="9942" y="1187"/>
                      <a:pt x="9942" y="869"/>
                    </a:cubicBezTo>
                    <a:cubicBezTo>
                      <a:pt x="9926" y="535"/>
                      <a:pt x="9658" y="602"/>
                      <a:pt x="9608" y="468"/>
                    </a:cubicBezTo>
                    <a:cubicBezTo>
                      <a:pt x="9575" y="351"/>
                      <a:pt x="9591" y="84"/>
                      <a:pt x="9408" y="17"/>
                    </a:cubicBezTo>
                    <a:close/>
                    <a:moveTo>
                      <a:pt x="8472" y="6650"/>
                    </a:moveTo>
                    <a:cubicBezTo>
                      <a:pt x="8489" y="6600"/>
                      <a:pt x="8522" y="6500"/>
                      <a:pt x="8606" y="6450"/>
                    </a:cubicBezTo>
                    <a:cubicBezTo>
                      <a:pt x="8673" y="6383"/>
                      <a:pt x="8773" y="6350"/>
                      <a:pt x="8823" y="6366"/>
                    </a:cubicBezTo>
                    <a:cubicBezTo>
                      <a:pt x="8890" y="6366"/>
                      <a:pt x="8906" y="6433"/>
                      <a:pt x="8856" y="6500"/>
                    </a:cubicBezTo>
                    <a:cubicBezTo>
                      <a:pt x="8806" y="6550"/>
                      <a:pt x="8856" y="6617"/>
                      <a:pt x="8756" y="6667"/>
                    </a:cubicBezTo>
                    <a:cubicBezTo>
                      <a:pt x="8673" y="6717"/>
                      <a:pt x="8639" y="6784"/>
                      <a:pt x="8556" y="6767"/>
                    </a:cubicBezTo>
                    <a:cubicBezTo>
                      <a:pt x="8489" y="6734"/>
                      <a:pt x="8472" y="6701"/>
                      <a:pt x="8472" y="6650"/>
                    </a:cubicBezTo>
                    <a:close/>
                    <a:moveTo>
                      <a:pt x="7870" y="7987"/>
                    </a:moveTo>
                    <a:cubicBezTo>
                      <a:pt x="7987" y="8054"/>
                      <a:pt x="7770" y="8104"/>
                      <a:pt x="7720" y="8087"/>
                    </a:cubicBezTo>
                    <a:cubicBezTo>
                      <a:pt x="7670" y="8054"/>
                      <a:pt x="7720" y="7987"/>
                      <a:pt x="7637" y="7887"/>
                    </a:cubicBezTo>
                    <a:cubicBezTo>
                      <a:pt x="7536" y="7803"/>
                      <a:pt x="7620" y="7636"/>
                      <a:pt x="7754" y="7586"/>
                    </a:cubicBezTo>
                    <a:cubicBezTo>
                      <a:pt x="7904" y="7519"/>
                      <a:pt x="7921" y="7419"/>
                      <a:pt x="8121" y="7369"/>
                    </a:cubicBezTo>
                    <a:cubicBezTo>
                      <a:pt x="8322" y="7335"/>
                      <a:pt x="8388" y="7536"/>
                      <a:pt x="8338" y="7586"/>
                    </a:cubicBezTo>
                    <a:cubicBezTo>
                      <a:pt x="8305" y="7619"/>
                      <a:pt x="8305" y="7536"/>
                      <a:pt x="8205" y="7503"/>
                    </a:cubicBezTo>
                    <a:cubicBezTo>
                      <a:pt x="8104" y="7469"/>
                      <a:pt x="7837" y="7619"/>
                      <a:pt x="7787" y="7770"/>
                    </a:cubicBezTo>
                    <a:cubicBezTo>
                      <a:pt x="7754" y="7904"/>
                      <a:pt x="7870" y="7987"/>
                      <a:pt x="7870" y="7987"/>
                    </a:cubicBezTo>
                    <a:close/>
                    <a:moveTo>
                      <a:pt x="2340" y="8538"/>
                    </a:moveTo>
                    <a:cubicBezTo>
                      <a:pt x="2340" y="8472"/>
                      <a:pt x="2390" y="8422"/>
                      <a:pt x="2440" y="8438"/>
                    </a:cubicBezTo>
                    <a:cubicBezTo>
                      <a:pt x="2490" y="8455"/>
                      <a:pt x="2540" y="8555"/>
                      <a:pt x="2540" y="8639"/>
                    </a:cubicBezTo>
                    <a:cubicBezTo>
                      <a:pt x="2524" y="8722"/>
                      <a:pt x="2457" y="8789"/>
                      <a:pt x="2390" y="8706"/>
                    </a:cubicBezTo>
                    <a:cubicBezTo>
                      <a:pt x="2340" y="8639"/>
                      <a:pt x="2340" y="8538"/>
                      <a:pt x="2340" y="8538"/>
                    </a:cubicBezTo>
                    <a:close/>
                    <a:moveTo>
                      <a:pt x="903" y="7703"/>
                    </a:moveTo>
                    <a:cubicBezTo>
                      <a:pt x="936" y="7670"/>
                      <a:pt x="953" y="7653"/>
                      <a:pt x="987" y="7720"/>
                    </a:cubicBezTo>
                    <a:cubicBezTo>
                      <a:pt x="1037" y="7787"/>
                      <a:pt x="1354" y="7736"/>
                      <a:pt x="1471" y="7887"/>
                    </a:cubicBezTo>
                    <a:cubicBezTo>
                      <a:pt x="1588" y="8037"/>
                      <a:pt x="1538" y="8321"/>
                      <a:pt x="1722" y="8321"/>
                    </a:cubicBezTo>
                    <a:cubicBezTo>
                      <a:pt x="1906" y="8321"/>
                      <a:pt x="2039" y="8288"/>
                      <a:pt x="2223" y="8455"/>
                    </a:cubicBezTo>
                    <a:cubicBezTo>
                      <a:pt x="2407" y="8605"/>
                      <a:pt x="2273" y="8823"/>
                      <a:pt x="2206" y="8722"/>
                    </a:cubicBezTo>
                    <a:cubicBezTo>
                      <a:pt x="2156" y="8622"/>
                      <a:pt x="2073" y="8422"/>
                      <a:pt x="1839" y="8422"/>
                    </a:cubicBezTo>
                    <a:cubicBezTo>
                      <a:pt x="1605" y="8422"/>
                      <a:pt x="1421" y="8388"/>
                      <a:pt x="1304" y="8171"/>
                    </a:cubicBezTo>
                    <a:cubicBezTo>
                      <a:pt x="1204" y="7954"/>
                      <a:pt x="1053" y="7937"/>
                      <a:pt x="953" y="7837"/>
                    </a:cubicBezTo>
                    <a:cubicBezTo>
                      <a:pt x="836" y="7753"/>
                      <a:pt x="903" y="7703"/>
                      <a:pt x="903" y="7703"/>
                    </a:cubicBezTo>
                    <a:close/>
                  </a:path>
                </a:pathLst>
              </a:custGeom>
              <a:solidFill>
                <a:srgbClr val="1000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2900;p34">
                <a:extLst>
                  <a:ext uri="{FF2B5EF4-FFF2-40B4-BE49-F238E27FC236}">
                    <a16:creationId xmlns:a16="http://schemas.microsoft.com/office/drawing/2014/main" id="{620E0328-9D3A-5AE4-76C8-4460DCBD4C0A}"/>
                  </a:ext>
                </a:extLst>
              </p:cNvPr>
              <p:cNvSpPr/>
              <p:nvPr/>
            </p:nvSpPr>
            <p:spPr>
              <a:xfrm>
                <a:off x="5386025" y="2664300"/>
                <a:ext cx="53900" cy="30925"/>
              </a:xfrm>
              <a:custGeom>
                <a:avLst/>
                <a:gdLst/>
                <a:ahLst/>
                <a:cxnLst/>
                <a:rect l="l" t="t" r="r" b="b"/>
                <a:pathLst>
                  <a:path w="2156" h="1237" extrusionOk="0">
                    <a:moveTo>
                      <a:pt x="1638" y="218"/>
                    </a:moveTo>
                    <a:cubicBezTo>
                      <a:pt x="1621" y="184"/>
                      <a:pt x="1087" y="0"/>
                      <a:pt x="552" y="101"/>
                    </a:cubicBezTo>
                    <a:cubicBezTo>
                      <a:pt x="0" y="218"/>
                      <a:pt x="184" y="752"/>
                      <a:pt x="619" y="1003"/>
                    </a:cubicBezTo>
                    <a:cubicBezTo>
                      <a:pt x="1053" y="1237"/>
                      <a:pt x="1772" y="1220"/>
                      <a:pt x="1972" y="969"/>
                    </a:cubicBezTo>
                    <a:cubicBezTo>
                      <a:pt x="2156" y="719"/>
                      <a:pt x="2005" y="385"/>
                      <a:pt x="1638" y="218"/>
                    </a:cubicBezTo>
                    <a:close/>
                  </a:path>
                </a:pathLst>
              </a:custGeom>
              <a:solidFill>
                <a:srgbClr val="1000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2901;p34">
                <a:extLst>
                  <a:ext uri="{FF2B5EF4-FFF2-40B4-BE49-F238E27FC236}">
                    <a16:creationId xmlns:a16="http://schemas.microsoft.com/office/drawing/2014/main" id="{C5F13F42-A1D5-65A2-1E64-E8B0DCE113C9}"/>
                  </a:ext>
                </a:extLst>
              </p:cNvPr>
              <p:cNvSpPr/>
              <p:nvPr/>
            </p:nvSpPr>
            <p:spPr>
              <a:xfrm>
                <a:off x="5388525" y="2678925"/>
                <a:ext cx="48475" cy="23400"/>
              </a:xfrm>
              <a:custGeom>
                <a:avLst/>
                <a:gdLst/>
                <a:ahLst/>
                <a:cxnLst/>
                <a:rect l="l" t="t" r="r" b="b"/>
                <a:pathLst>
                  <a:path w="1939" h="936" extrusionOk="0">
                    <a:moveTo>
                      <a:pt x="1922" y="568"/>
                    </a:moveTo>
                    <a:cubicBezTo>
                      <a:pt x="1922" y="568"/>
                      <a:pt x="1905" y="501"/>
                      <a:pt x="1805" y="551"/>
                    </a:cubicBezTo>
                    <a:cubicBezTo>
                      <a:pt x="1722" y="585"/>
                      <a:pt x="1388" y="785"/>
                      <a:pt x="1020" y="752"/>
                    </a:cubicBezTo>
                    <a:cubicBezTo>
                      <a:pt x="652" y="702"/>
                      <a:pt x="669" y="568"/>
                      <a:pt x="502" y="518"/>
                    </a:cubicBezTo>
                    <a:cubicBezTo>
                      <a:pt x="318" y="468"/>
                      <a:pt x="184" y="334"/>
                      <a:pt x="118" y="167"/>
                    </a:cubicBezTo>
                    <a:cubicBezTo>
                      <a:pt x="51" y="0"/>
                      <a:pt x="1" y="234"/>
                      <a:pt x="118" y="435"/>
                    </a:cubicBezTo>
                    <a:cubicBezTo>
                      <a:pt x="235" y="635"/>
                      <a:pt x="485" y="585"/>
                      <a:pt x="552" y="735"/>
                    </a:cubicBezTo>
                    <a:cubicBezTo>
                      <a:pt x="619" y="886"/>
                      <a:pt x="903" y="936"/>
                      <a:pt x="1237" y="836"/>
                    </a:cubicBezTo>
                    <a:cubicBezTo>
                      <a:pt x="1555" y="735"/>
                      <a:pt x="1571" y="836"/>
                      <a:pt x="1738" y="785"/>
                    </a:cubicBezTo>
                    <a:cubicBezTo>
                      <a:pt x="1922" y="735"/>
                      <a:pt x="1939" y="652"/>
                      <a:pt x="1922" y="568"/>
                    </a:cubicBezTo>
                    <a:close/>
                  </a:path>
                </a:pathLst>
              </a:custGeom>
              <a:solidFill>
                <a:srgbClr val="1000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2902;p34">
                <a:extLst>
                  <a:ext uri="{FF2B5EF4-FFF2-40B4-BE49-F238E27FC236}">
                    <a16:creationId xmlns:a16="http://schemas.microsoft.com/office/drawing/2014/main" id="{B09DE4B9-6393-BDC5-598A-E3AFC4139BC0}"/>
                  </a:ext>
                </a:extLst>
              </p:cNvPr>
              <p:cNvSpPr/>
              <p:nvPr/>
            </p:nvSpPr>
            <p:spPr>
              <a:xfrm>
                <a:off x="5461625" y="2670975"/>
                <a:ext cx="68525" cy="40975"/>
              </a:xfrm>
              <a:custGeom>
                <a:avLst/>
                <a:gdLst/>
                <a:ahLst/>
                <a:cxnLst/>
                <a:rect l="l" t="t" r="r" b="b"/>
                <a:pathLst>
                  <a:path w="2741" h="1639" extrusionOk="0">
                    <a:moveTo>
                      <a:pt x="134" y="903"/>
                    </a:moveTo>
                    <a:cubicBezTo>
                      <a:pt x="134" y="903"/>
                      <a:pt x="452" y="418"/>
                      <a:pt x="1020" y="301"/>
                    </a:cubicBezTo>
                    <a:cubicBezTo>
                      <a:pt x="1588" y="184"/>
                      <a:pt x="1555" y="1"/>
                      <a:pt x="1972" y="84"/>
                    </a:cubicBezTo>
                    <a:cubicBezTo>
                      <a:pt x="2407" y="151"/>
                      <a:pt x="2691" y="168"/>
                      <a:pt x="2724" y="435"/>
                    </a:cubicBezTo>
                    <a:cubicBezTo>
                      <a:pt x="2741" y="719"/>
                      <a:pt x="2407" y="819"/>
                      <a:pt x="2290" y="1003"/>
                    </a:cubicBezTo>
                    <a:cubicBezTo>
                      <a:pt x="2190" y="1204"/>
                      <a:pt x="1755" y="1321"/>
                      <a:pt x="1504" y="1354"/>
                    </a:cubicBezTo>
                    <a:cubicBezTo>
                      <a:pt x="1254" y="1404"/>
                      <a:pt x="1220" y="1638"/>
                      <a:pt x="1020" y="1571"/>
                    </a:cubicBezTo>
                    <a:cubicBezTo>
                      <a:pt x="819" y="1504"/>
                      <a:pt x="669" y="1371"/>
                      <a:pt x="402" y="1421"/>
                    </a:cubicBezTo>
                    <a:cubicBezTo>
                      <a:pt x="134" y="1471"/>
                      <a:pt x="1" y="1137"/>
                      <a:pt x="134" y="903"/>
                    </a:cubicBezTo>
                    <a:close/>
                  </a:path>
                </a:pathLst>
              </a:custGeom>
              <a:solidFill>
                <a:srgbClr val="1000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5" name="Google Shape;2903;p34">
                <a:extLst>
                  <a:ext uri="{FF2B5EF4-FFF2-40B4-BE49-F238E27FC236}">
                    <a16:creationId xmlns:a16="http://schemas.microsoft.com/office/drawing/2014/main" id="{627D9FDD-4875-E6A9-54E8-BE72EF679F02}"/>
                  </a:ext>
                </a:extLst>
              </p:cNvPr>
              <p:cNvSpPr/>
              <p:nvPr/>
            </p:nvSpPr>
            <p:spPr>
              <a:xfrm>
                <a:off x="5520525" y="2626275"/>
                <a:ext cx="30950" cy="30525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221" extrusionOk="0">
                    <a:moveTo>
                      <a:pt x="17" y="870"/>
                    </a:moveTo>
                    <a:cubicBezTo>
                      <a:pt x="51" y="719"/>
                      <a:pt x="184" y="452"/>
                      <a:pt x="385" y="285"/>
                    </a:cubicBezTo>
                    <a:cubicBezTo>
                      <a:pt x="585" y="118"/>
                      <a:pt x="853" y="1"/>
                      <a:pt x="1020" y="34"/>
                    </a:cubicBezTo>
                    <a:cubicBezTo>
                      <a:pt x="1187" y="68"/>
                      <a:pt x="1237" y="251"/>
                      <a:pt x="1087" y="419"/>
                    </a:cubicBezTo>
                    <a:cubicBezTo>
                      <a:pt x="936" y="586"/>
                      <a:pt x="1087" y="769"/>
                      <a:pt x="836" y="903"/>
                    </a:cubicBezTo>
                    <a:cubicBezTo>
                      <a:pt x="585" y="1037"/>
                      <a:pt x="485" y="1221"/>
                      <a:pt x="268" y="1154"/>
                    </a:cubicBezTo>
                    <a:cubicBezTo>
                      <a:pt x="51" y="1087"/>
                      <a:pt x="1" y="1003"/>
                      <a:pt x="17" y="870"/>
                    </a:cubicBezTo>
                    <a:close/>
                  </a:path>
                </a:pathLst>
              </a:custGeom>
              <a:solidFill>
                <a:srgbClr val="1000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2904;p34">
                <a:extLst>
                  <a:ext uri="{FF2B5EF4-FFF2-40B4-BE49-F238E27FC236}">
                    <a16:creationId xmlns:a16="http://schemas.microsoft.com/office/drawing/2014/main" id="{703BAF66-6D3D-AE25-6C4F-6EF2DEC9AC42}"/>
                  </a:ext>
                </a:extLst>
              </p:cNvPr>
              <p:cNvSpPr/>
              <p:nvPr/>
            </p:nvSpPr>
            <p:spPr>
              <a:xfrm>
                <a:off x="5520950" y="2612075"/>
                <a:ext cx="19225" cy="18825"/>
              </a:xfrm>
              <a:custGeom>
                <a:avLst/>
                <a:gdLst/>
                <a:ahLst/>
                <a:cxnLst/>
                <a:rect l="l" t="t" r="r" b="b"/>
                <a:pathLst>
                  <a:path w="769" h="753" extrusionOk="0">
                    <a:moveTo>
                      <a:pt x="17" y="535"/>
                    </a:moveTo>
                    <a:cubicBezTo>
                      <a:pt x="34" y="435"/>
                      <a:pt x="117" y="268"/>
                      <a:pt x="251" y="168"/>
                    </a:cubicBezTo>
                    <a:cubicBezTo>
                      <a:pt x="368" y="68"/>
                      <a:pt x="535" y="1"/>
                      <a:pt x="635" y="17"/>
                    </a:cubicBezTo>
                    <a:cubicBezTo>
                      <a:pt x="735" y="34"/>
                      <a:pt x="769" y="151"/>
                      <a:pt x="685" y="251"/>
                    </a:cubicBezTo>
                    <a:cubicBezTo>
                      <a:pt x="585" y="352"/>
                      <a:pt x="669" y="469"/>
                      <a:pt x="518" y="552"/>
                    </a:cubicBezTo>
                    <a:cubicBezTo>
                      <a:pt x="368" y="636"/>
                      <a:pt x="301" y="753"/>
                      <a:pt x="167" y="703"/>
                    </a:cubicBezTo>
                    <a:cubicBezTo>
                      <a:pt x="34" y="669"/>
                      <a:pt x="0" y="619"/>
                      <a:pt x="17" y="535"/>
                    </a:cubicBezTo>
                    <a:close/>
                  </a:path>
                </a:pathLst>
              </a:custGeom>
              <a:solidFill>
                <a:srgbClr val="1000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2905;p34">
                <a:extLst>
                  <a:ext uri="{FF2B5EF4-FFF2-40B4-BE49-F238E27FC236}">
                    <a16:creationId xmlns:a16="http://schemas.microsoft.com/office/drawing/2014/main" id="{091AC69F-AA2D-842E-F506-939C12BD5DC3}"/>
                  </a:ext>
                </a:extLst>
              </p:cNvPr>
              <p:cNvSpPr/>
              <p:nvPr/>
            </p:nvSpPr>
            <p:spPr>
              <a:xfrm>
                <a:off x="5546000" y="2568650"/>
                <a:ext cx="21750" cy="23400"/>
              </a:xfrm>
              <a:custGeom>
                <a:avLst/>
                <a:gdLst/>
                <a:ahLst/>
                <a:cxnLst/>
                <a:rect l="l" t="t" r="r" b="b"/>
                <a:pathLst>
                  <a:path w="870" h="936" extrusionOk="0">
                    <a:moveTo>
                      <a:pt x="335" y="134"/>
                    </a:moveTo>
                    <a:cubicBezTo>
                      <a:pt x="318" y="150"/>
                      <a:pt x="118" y="351"/>
                      <a:pt x="68" y="635"/>
                    </a:cubicBezTo>
                    <a:cubicBezTo>
                      <a:pt x="1" y="919"/>
                      <a:pt x="318" y="936"/>
                      <a:pt x="519" y="769"/>
                    </a:cubicBezTo>
                    <a:cubicBezTo>
                      <a:pt x="736" y="618"/>
                      <a:pt x="870" y="284"/>
                      <a:pt x="786" y="134"/>
                    </a:cubicBezTo>
                    <a:cubicBezTo>
                      <a:pt x="703" y="0"/>
                      <a:pt x="485" y="0"/>
                      <a:pt x="335" y="134"/>
                    </a:cubicBezTo>
                    <a:close/>
                  </a:path>
                </a:pathLst>
              </a:custGeom>
              <a:solidFill>
                <a:srgbClr val="1000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2906;p34">
                <a:extLst>
                  <a:ext uri="{FF2B5EF4-FFF2-40B4-BE49-F238E27FC236}">
                    <a16:creationId xmlns:a16="http://schemas.microsoft.com/office/drawing/2014/main" id="{B48DBC04-2F7D-9244-5654-5313AAEF4A61}"/>
                  </a:ext>
                </a:extLst>
              </p:cNvPr>
              <p:cNvSpPr/>
              <p:nvPr/>
            </p:nvSpPr>
            <p:spPr>
              <a:xfrm>
                <a:off x="5552275" y="2573225"/>
                <a:ext cx="18825" cy="20925"/>
              </a:xfrm>
              <a:custGeom>
                <a:avLst/>
                <a:gdLst/>
                <a:ahLst/>
                <a:cxnLst/>
                <a:rect l="l" t="t" r="r" b="b"/>
                <a:pathLst>
                  <a:path w="753" h="837" extrusionOk="0">
                    <a:moveTo>
                      <a:pt x="669" y="18"/>
                    </a:moveTo>
                    <a:cubicBezTo>
                      <a:pt x="669" y="18"/>
                      <a:pt x="619" y="1"/>
                      <a:pt x="635" y="51"/>
                    </a:cubicBezTo>
                    <a:cubicBezTo>
                      <a:pt x="635" y="101"/>
                      <a:pt x="669" y="302"/>
                      <a:pt x="569" y="469"/>
                    </a:cubicBezTo>
                    <a:cubicBezTo>
                      <a:pt x="485" y="619"/>
                      <a:pt x="418" y="586"/>
                      <a:pt x="351" y="652"/>
                    </a:cubicBezTo>
                    <a:cubicBezTo>
                      <a:pt x="285" y="736"/>
                      <a:pt x="201" y="769"/>
                      <a:pt x="101" y="769"/>
                    </a:cubicBezTo>
                    <a:cubicBezTo>
                      <a:pt x="0" y="769"/>
                      <a:pt x="101" y="836"/>
                      <a:pt x="234" y="820"/>
                    </a:cubicBezTo>
                    <a:cubicBezTo>
                      <a:pt x="351" y="820"/>
                      <a:pt x="385" y="686"/>
                      <a:pt x="468" y="686"/>
                    </a:cubicBezTo>
                    <a:cubicBezTo>
                      <a:pt x="569" y="669"/>
                      <a:pt x="635" y="552"/>
                      <a:pt x="652" y="385"/>
                    </a:cubicBezTo>
                    <a:cubicBezTo>
                      <a:pt x="669" y="201"/>
                      <a:pt x="719" y="218"/>
                      <a:pt x="736" y="135"/>
                    </a:cubicBezTo>
                    <a:cubicBezTo>
                      <a:pt x="752" y="34"/>
                      <a:pt x="702" y="18"/>
                      <a:pt x="669" y="18"/>
                    </a:cubicBezTo>
                    <a:close/>
                  </a:path>
                </a:pathLst>
              </a:custGeom>
              <a:solidFill>
                <a:srgbClr val="040D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2907;p34">
                <a:extLst>
                  <a:ext uri="{FF2B5EF4-FFF2-40B4-BE49-F238E27FC236}">
                    <a16:creationId xmlns:a16="http://schemas.microsoft.com/office/drawing/2014/main" id="{0B2FF0C2-1188-11F5-8FF3-5520A7AEB876}"/>
                  </a:ext>
                </a:extLst>
              </p:cNvPr>
              <p:cNvSpPr/>
              <p:nvPr/>
            </p:nvSpPr>
            <p:spPr>
              <a:xfrm>
                <a:off x="5580675" y="2619600"/>
                <a:ext cx="16725" cy="28000"/>
              </a:xfrm>
              <a:custGeom>
                <a:avLst/>
                <a:gdLst/>
                <a:ahLst/>
                <a:cxnLst/>
                <a:rect l="l" t="t" r="r" b="b"/>
                <a:pathLst>
                  <a:path w="669" h="1120" extrusionOk="0">
                    <a:moveTo>
                      <a:pt x="84" y="301"/>
                    </a:moveTo>
                    <a:cubicBezTo>
                      <a:pt x="67" y="318"/>
                      <a:pt x="1" y="585"/>
                      <a:pt x="84" y="853"/>
                    </a:cubicBezTo>
                    <a:cubicBezTo>
                      <a:pt x="184" y="1120"/>
                      <a:pt x="468" y="1003"/>
                      <a:pt x="569" y="769"/>
                    </a:cubicBezTo>
                    <a:cubicBezTo>
                      <a:pt x="669" y="535"/>
                      <a:pt x="619" y="168"/>
                      <a:pt x="485" y="84"/>
                    </a:cubicBezTo>
                    <a:cubicBezTo>
                      <a:pt x="335" y="1"/>
                      <a:pt x="151" y="101"/>
                      <a:pt x="84" y="301"/>
                    </a:cubicBezTo>
                    <a:close/>
                  </a:path>
                </a:pathLst>
              </a:custGeom>
              <a:solidFill>
                <a:srgbClr val="1000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8" name="Picture 6" descr="The Geass symbol from Code Geass. | Code geass, Cool symbols, Anime tattoos">
              <a:extLst>
                <a:ext uri="{FF2B5EF4-FFF2-40B4-BE49-F238E27FC236}">
                  <a16:creationId xmlns:a16="http://schemas.microsoft.com/office/drawing/2014/main" id="{75E23C6C-D065-DA26-9F8D-F94B0E1C13A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" r="-85"/>
            <a:stretch/>
          </p:blipFill>
          <p:spPr bwMode="auto">
            <a:xfrm>
              <a:off x="8403417" y="4152833"/>
              <a:ext cx="1758820" cy="11080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786575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Picture 81" descr="A picture containing outdoor, mountain, nature, day&#10;&#10;Description automatically generated">
            <a:extLst>
              <a:ext uri="{FF2B5EF4-FFF2-40B4-BE49-F238E27FC236}">
                <a16:creationId xmlns:a16="http://schemas.microsoft.com/office/drawing/2014/main" id="{6A6A0F60-4705-9D09-5471-E70CF4F7EDD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" t="521" r="-137" b="15090"/>
          <a:stretch/>
        </p:blipFill>
        <p:spPr>
          <a:xfrm>
            <a:off x="0" y="0"/>
            <a:ext cx="12208718" cy="6858000"/>
          </a:xfrm>
          <a:prstGeom prst="rect">
            <a:avLst/>
          </a:prstGeom>
        </p:spPr>
      </p:pic>
      <p:pic>
        <p:nvPicPr>
          <p:cNvPr id="239" name="Picture 238">
            <a:extLst>
              <a:ext uri="{FF2B5EF4-FFF2-40B4-BE49-F238E27FC236}">
                <a16:creationId xmlns:a16="http://schemas.microsoft.com/office/drawing/2014/main" id="{9F33E18A-03B9-F014-6736-D8C3E3B78D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9311" y="1349828"/>
            <a:ext cx="2753378" cy="3106057"/>
          </a:xfrm>
          <a:prstGeom prst="rect">
            <a:avLst/>
          </a:prstGeom>
        </p:spPr>
      </p:pic>
      <p:pic>
        <p:nvPicPr>
          <p:cNvPr id="240" name="Picture 239">
            <a:extLst>
              <a:ext uri="{FF2B5EF4-FFF2-40B4-BE49-F238E27FC236}">
                <a16:creationId xmlns:a16="http://schemas.microsoft.com/office/drawing/2014/main" id="{39D1FC38-8079-EBDA-7D9E-9F57177433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8042" y="1349828"/>
            <a:ext cx="2431634" cy="310605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6887A81-C205-0CFD-E4A2-CD3F419AE033}"/>
              </a:ext>
            </a:extLst>
          </p:cNvPr>
          <p:cNvSpPr txBox="1"/>
          <p:nvPr/>
        </p:nvSpPr>
        <p:spPr>
          <a:xfrm>
            <a:off x="8210740" y="3386191"/>
            <a:ext cx="22188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gluesnake</a:t>
            </a:r>
            <a:endParaRPr lang="en-US" sz="3200" dirty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68F47B-7D41-994C-2A02-F769DB65A02C}"/>
              </a:ext>
            </a:extLst>
          </p:cNvPr>
          <p:cNvSpPr txBox="1"/>
          <p:nvPr/>
        </p:nvSpPr>
        <p:spPr>
          <a:xfrm>
            <a:off x="8128025" y="3924813"/>
            <a:ext cx="225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i="1" dirty="0">
                <a:solidFill>
                  <a:schemeClr val="bg1"/>
                </a:solidFill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Python library</a:t>
            </a:r>
            <a:endParaRPr lang="en-US" i="1" dirty="0">
              <a:solidFill>
                <a:schemeClr val="bg1"/>
              </a:solidFill>
              <a:latin typeface="Segoe UI Light" panose="020B0502040204020203" pitchFamily="34" charset="0"/>
              <a:ea typeface="Segoe UI Black" panose="020B0A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Google Shape;35601;p55">
            <a:extLst>
              <a:ext uri="{FF2B5EF4-FFF2-40B4-BE49-F238E27FC236}">
                <a16:creationId xmlns:a16="http://schemas.microsoft.com/office/drawing/2014/main" id="{D495BB05-8B7D-1E47-400C-14CC147DAB5B}"/>
              </a:ext>
            </a:extLst>
          </p:cNvPr>
          <p:cNvSpPr/>
          <p:nvPr/>
        </p:nvSpPr>
        <p:spPr>
          <a:xfrm>
            <a:off x="8400213" y="1457745"/>
            <a:ext cx="1798616" cy="1798616"/>
          </a:xfrm>
          <a:custGeom>
            <a:avLst/>
            <a:gdLst/>
            <a:ahLst/>
            <a:cxnLst/>
            <a:rect l="l" t="t" r="r" b="b"/>
            <a:pathLst>
              <a:path w="69728" h="86628" extrusionOk="0">
                <a:moveTo>
                  <a:pt x="62463" y="86628"/>
                </a:moveTo>
                <a:lnTo>
                  <a:pt x="7234" y="86628"/>
                </a:lnTo>
                <a:cubicBezTo>
                  <a:pt x="3253" y="86628"/>
                  <a:pt x="0" y="83406"/>
                  <a:pt x="0" y="79424"/>
                </a:cubicBezTo>
                <a:lnTo>
                  <a:pt x="0" y="7235"/>
                </a:lnTo>
                <a:cubicBezTo>
                  <a:pt x="0" y="3222"/>
                  <a:pt x="3253" y="0"/>
                  <a:pt x="7234" y="0"/>
                </a:cubicBezTo>
                <a:lnTo>
                  <a:pt x="62524" y="0"/>
                </a:lnTo>
                <a:cubicBezTo>
                  <a:pt x="66506" y="0"/>
                  <a:pt x="69728" y="3222"/>
                  <a:pt x="69728" y="7235"/>
                </a:cubicBezTo>
                <a:lnTo>
                  <a:pt x="69728" y="79424"/>
                </a:lnTo>
                <a:cubicBezTo>
                  <a:pt x="69698" y="83406"/>
                  <a:pt x="66476" y="86628"/>
                  <a:pt x="62463" y="86628"/>
                </a:cubicBezTo>
                <a:close/>
              </a:path>
            </a:pathLst>
          </a:custGeom>
          <a:solidFill>
            <a:srgbClr val="10002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" name="Google Shape;35635;p55">
            <a:extLst>
              <a:ext uri="{FF2B5EF4-FFF2-40B4-BE49-F238E27FC236}">
                <a16:creationId xmlns:a16="http://schemas.microsoft.com/office/drawing/2014/main" id="{896BA799-AF7B-45F8-521F-2E27E986DF2D}"/>
              </a:ext>
            </a:extLst>
          </p:cNvPr>
          <p:cNvSpPr/>
          <p:nvPr/>
        </p:nvSpPr>
        <p:spPr>
          <a:xfrm>
            <a:off x="8292296" y="1349828"/>
            <a:ext cx="2014450" cy="2014450"/>
          </a:xfrm>
          <a:custGeom>
            <a:avLst/>
            <a:gdLst/>
            <a:ahLst/>
            <a:cxnLst/>
            <a:rect l="l" t="t" r="r" b="b"/>
            <a:pathLst>
              <a:path w="85869" h="106690" fill="none" extrusionOk="0">
                <a:moveTo>
                  <a:pt x="76993" y="106689"/>
                </a:moveTo>
                <a:lnTo>
                  <a:pt x="8876" y="106689"/>
                </a:lnTo>
                <a:cubicBezTo>
                  <a:pt x="3983" y="106689"/>
                  <a:pt x="1" y="102708"/>
                  <a:pt x="1" y="97814"/>
                </a:cubicBezTo>
                <a:lnTo>
                  <a:pt x="1" y="8907"/>
                </a:lnTo>
                <a:cubicBezTo>
                  <a:pt x="1" y="3983"/>
                  <a:pt x="3983" y="1"/>
                  <a:pt x="8876" y="1"/>
                </a:cubicBezTo>
                <a:lnTo>
                  <a:pt x="76993" y="1"/>
                </a:lnTo>
                <a:cubicBezTo>
                  <a:pt x="81887" y="1"/>
                  <a:pt x="85869" y="3983"/>
                  <a:pt x="85869" y="8907"/>
                </a:cubicBezTo>
                <a:lnTo>
                  <a:pt x="85869" y="97814"/>
                </a:lnTo>
                <a:cubicBezTo>
                  <a:pt x="85869" y="102738"/>
                  <a:pt x="81887" y="106689"/>
                  <a:pt x="76993" y="106689"/>
                </a:cubicBezTo>
                <a:close/>
              </a:path>
            </a:pathLst>
          </a:custGeom>
          <a:solidFill>
            <a:srgbClr val="4E148C"/>
          </a:solidFill>
          <a:ln w="39525" cap="flat" cmpd="sng">
            <a:solidFill>
              <a:schemeClr val="bg1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" name="Google Shape;35636;p55">
            <a:extLst>
              <a:ext uri="{FF2B5EF4-FFF2-40B4-BE49-F238E27FC236}">
                <a16:creationId xmlns:a16="http://schemas.microsoft.com/office/drawing/2014/main" id="{1B66716E-23AC-C691-893E-DCD5F95821CC}"/>
              </a:ext>
            </a:extLst>
          </p:cNvPr>
          <p:cNvSpPr/>
          <p:nvPr/>
        </p:nvSpPr>
        <p:spPr>
          <a:xfrm>
            <a:off x="8357046" y="1414578"/>
            <a:ext cx="1884950" cy="1884950"/>
          </a:xfrm>
          <a:custGeom>
            <a:avLst/>
            <a:gdLst/>
            <a:ahLst/>
            <a:cxnLst/>
            <a:rect l="l" t="t" r="r" b="b"/>
            <a:pathLst>
              <a:path w="79425" h="98665" fill="none" extrusionOk="0">
                <a:moveTo>
                  <a:pt x="71218" y="98665"/>
                </a:moveTo>
                <a:lnTo>
                  <a:pt x="8208" y="98665"/>
                </a:lnTo>
                <a:cubicBezTo>
                  <a:pt x="3648" y="98665"/>
                  <a:pt x="1" y="94987"/>
                  <a:pt x="1" y="90458"/>
                </a:cubicBezTo>
                <a:lnTo>
                  <a:pt x="1" y="8207"/>
                </a:lnTo>
                <a:cubicBezTo>
                  <a:pt x="1" y="3648"/>
                  <a:pt x="3709" y="1"/>
                  <a:pt x="8208" y="1"/>
                </a:cubicBezTo>
                <a:lnTo>
                  <a:pt x="71188" y="1"/>
                </a:lnTo>
                <a:cubicBezTo>
                  <a:pt x="75747" y="1"/>
                  <a:pt x="79394" y="3678"/>
                  <a:pt x="79394" y="8207"/>
                </a:cubicBezTo>
                <a:lnTo>
                  <a:pt x="79394" y="90458"/>
                </a:lnTo>
                <a:cubicBezTo>
                  <a:pt x="79425" y="94987"/>
                  <a:pt x="75747" y="98665"/>
                  <a:pt x="71218" y="98665"/>
                </a:cubicBezTo>
                <a:close/>
              </a:path>
            </a:pathLst>
          </a:custGeom>
          <a:noFill/>
          <a:ln w="9875" cap="flat" cmpd="sng">
            <a:solidFill>
              <a:srgbClr val="FDC500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7" name="Google Shape;35637;p55">
            <a:extLst>
              <a:ext uri="{FF2B5EF4-FFF2-40B4-BE49-F238E27FC236}">
                <a16:creationId xmlns:a16="http://schemas.microsoft.com/office/drawing/2014/main" id="{9A3FFCE8-5BEF-7EA7-01E1-D87136D9C5E8}"/>
              </a:ext>
            </a:extLst>
          </p:cNvPr>
          <p:cNvSpPr/>
          <p:nvPr/>
        </p:nvSpPr>
        <p:spPr>
          <a:xfrm>
            <a:off x="8082324" y="2162525"/>
            <a:ext cx="91403" cy="27933"/>
          </a:xfrm>
          <a:custGeom>
            <a:avLst/>
            <a:gdLst/>
            <a:ahLst/>
            <a:cxnLst/>
            <a:rect l="l" t="t" r="r" b="b"/>
            <a:pathLst>
              <a:path w="3983" h="1217" extrusionOk="0">
                <a:moveTo>
                  <a:pt x="1" y="1"/>
                </a:moveTo>
                <a:lnTo>
                  <a:pt x="1" y="1217"/>
                </a:lnTo>
                <a:lnTo>
                  <a:pt x="3983" y="1217"/>
                </a:lnTo>
                <a:lnTo>
                  <a:pt x="3983" y="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" name="Google Shape;35638;p55">
            <a:extLst>
              <a:ext uri="{FF2B5EF4-FFF2-40B4-BE49-F238E27FC236}">
                <a16:creationId xmlns:a16="http://schemas.microsoft.com/office/drawing/2014/main" id="{6865A9B4-EB52-9A84-680D-2763065955D3}"/>
              </a:ext>
            </a:extLst>
          </p:cNvPr>
          <p:cNvSpPr/>
          <p:nvPr/>
        </p:nvSpPr>
        <p:spPr>
          <a:xfrm>
            <a:off x="8082324" y="2103244"/>
            <a:ext cx="91403" cy="27910"/>
          </a:xfrm>
          <a:custGeom>
            <a:avLst/>
            <a:gdLst/>
            <a:ahLst/>
            <a:cxnLst/>
            <a:rect l="l" t="t" r="r" b="b"/>
            <a:pathLst>
              <a:path w="3983" h="1216" extrusionOk="0">
                <a:moveTo>
                  <a:pt x="1" y="0"/>
                </a:moveTo>
                <a:lnTo>
                  <a:pt x="1" y="1216"/>
                </a:lnTo>
                <a:lnTo>
                  <a:pt x="3983" y="1216"/>
                </a:lnTo>
                <a:lnTo>
                  <a:pt x="3983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" name="Google Shape;35639;p55">
            <a:extLst>
              <a:ext uri="{FF2B5EF4-FFF2-40B4-BE49-F238E27FC236}">
                <a16:creationId xmlns:a16="http://schemas.microsoft.com/office/drawing/2014/main" id="{5AB11DA0-7749-D508-E113-532AB6E01FCB}"/>
              </a:ext>
            </a:extLst>
          </p:cNvPr>
          <p:cNvSpPr/>
          <p:nvPr/>
        </p:nvSpPr>
        <p:spPr>
          <a:xfrm>
            <a:off x="8082324" y="2221829"/>
            <a:ext cx="91403" cy="27933"/>
          </a:xfrm>
          <a:custGeom>
            <a:avLst/>
            <a:gdLst/>
            <a:ahLst/>
            <a:cxnLst/>
            <a:rect l="l" t="t" r="r" b="b"/>
            <a:pathLst>
              <a:path w="3983" h="1217" extrusionOk="0">
                <a:moveTo>
                  <a:pt x="1" y="0"/>
                </a:moveTo>
                <a:lnTo>
                  <a:pt x="1" y="1216"/>
                </a:lnTo>
                <a:lnTo>
                  <a:pt x="3983" y="1216"/>
                </a:lnTo>
                <a:lnTo>
                  <a:pt x="3983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" name="Google Shape;35640;p55">
            <a:extLst>
              <a:ext uri="{FF2B5EF4-FFF2-40B4-BE49-F238E27FC236}">
                <a16:creationId xmlns:a16="http://schemas.microsoft.com/office/drawing/2014/main" id="{F6CFD8DD-70E7-35CC-280F-7C7371F0297E}"/>
              </a:ext>
            </a:extLst>
          </p:cNvPr>
          <p:cNvSpPr/>
          <p:nvPr/>
        </p:nvSpPr>
        <p:spPr>
          <a:xfrm>
            <a:off x="8082324" y="2281133"/>
            <a:ext cx="91403" cy="27910"/>
          </a:xfrm>
          <a:custGeom>
            <a:avLst/>
            <a:gdLst/>
            <a:ahLst/>
            <a:cxnLst/>
            <a:rect l="l" t="t" r="r" b="b"/>
            <a:pathLst>
              <a:path w="3983" h="1216" extrusionOk="0">
                <a:moveTo>
                  <a:pt x="1" y="0"/>
                </a:moveTo>
                <a:lnTo>
                  <a:pt x="1" y="1216"/>
                </a:lnTo>
                <a:lnTo>
                  <a:pt x="3983" y="1216"/>
                </a:lnTo>
                <a:lnTo>
                  <a:pt x="3983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" name="Google Shape;35641;p55">
            <a:extLst>
              <a:ext uri="{FF2B5EF4-FFF2-40B4-BE49-F238E27FC236}">
                <a16:creationId xmlns:a16="http://schemas.microsoft.com/office/drawing/2014/main" id="{0E4ACA34-26E2-B7E8-0E84-AAFB068AF8EB}"/>
              </a:ext>
            </a:extLst>
          </p:cNvPr>
          <p:cNvSpPr/>
          <p:nvPr/>
        </p:nvSpPr>
        <p:spPr>
          <a:xfrm>
            <a:off x="8082324" y="2340414"/>
            <a:ext cx="91403" cy="27933"/>
          </a:xfrm>
          <a:custGeom>
            <a:avLst/>
            <a:gdLst/>
            <a:ahLst/>
            <a:cxnLst/>
            <a:rect l="l" t="t" r="r" b="b"/>
            <a:pathLst>
              <a:path w="3983" h="1217" extrusionOk="0">
                <a:moveTo>
                  <a:pt x="1" y="1"/>
                </a:moveTo>
                <a:lnTo>
                  <a:pt x="1" y="1216"/>
                </a:lnTo>
                <a:lnTo>
                  <a:pt x="3983" y="1216"/>
                </a:lnTo>
                <a:lnTo>
                  <a:pt x="3983" y="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2" name="Google Shape;35642;p55">
            <a:extLst>
              <a:ext uri="{FF2B5EF4-FFF2-40B4-BE49-F238E27FC236}">
                <a16:creationId xmlns:a16="http://schemas.microsoft.com/office/drawing/2014/main" id="{98224263-D194-4C99-D6E4-0A8B46AD6C95}"/>
              </a:ext>
            </a:extLst>
          </p:cNvPr>
          <p:cNvSpPr/>
          <p:nvPr/>
        </p:nvSpPr>
        <p:spPr>
          <a:xfrm>
            <a:off x="8082324" y="1866763"/>
            <a:ext cx="91403" cy="27910"/>
          </a:xfrm>
          <a:custGeom>
            <a:avLst/>
            <a:gdLst/>
            <a:ahLst/>
            <a:cxnLst/>
            <a:rect l="l" t="t" r="r" b="b"/>
            <a:pathLst>
              <a:path w="3983" h="1216" extrusionOk="0">
                <a:moveTo>
                  <a:pt x="1" y="0"/>
                </a:moveTo>
                <a:lnTo>
                  <a:pt x="1" y="1216"/>
                </a:lnTo>
                <a:lnTo>
                  <a:pt x="3983" y="1216"/>
                </a:lnTo>
                <a:lnTo>
                  <a:pt x="3983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3" name="Google Shape;35643;p55">
            <a:extLst>
              <a:ext uri="{FF2B5EF4-FFF2-40B4-BE49-F238E27FC236}">
                <a16:creationId xmlns:a16="http://schemas.microsoft.com/office/drawing/2014/main" id="{97AF930D-598C-3207-40C3-5521A6FA0618}"/>
              </a:ext>
            </a:extLst>
          </p:cNvPr>
          <p:cNvSpPr/>
          <p:nvPr/>
        </p:nvSpPr>
        <p:spPr>
          <a:xfrm>
            <a:off x="8082324" y="1807459"/>
            <a:ext cx="91403" cy="27933"/>
          </a:xfrm>
          <a:custGeom>
            <a:avLst/>
            <a:gdLst/>
            <a:ahLst/>
            <a:cxnLst/>
            <a:rect l="l" t="t" r="r" b="b"/>
            <a:pathLst>
              <a:path w="3983" h="1217" extrusionOk="0">
                <a:moveTo>
                  <a:pt x="1" y="0"/>
                </a:moveTo>
                <a:lnTo>
                  <a:pt x="1" y="1216"/>
                </a:lnTo>
                <a:lnTo>
                  <a:pt x="3983" y="1216"/>
                </a:lnTo>
                <a:lnTo>
                  <a:pt x="3983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4" name="Google Shape;35644;p55">
            <a:extLst>
              <a:ext uri="{FF2B5EF4-FFF2-40B4-BE49-F238E27FC236}">
                <a16:creationId xmlns:a16="http://schemas.microsoft.com/office/drawing/2014/main" id="{C3A083B8-1C98-DE38-CE70-B78F928AFA14}"/>
              </a:ext>
            </a:extLst>
          </p:cNvPr>
          <p:cNvSpPr/>
          <p:nvPr/>
        </p:nvSpPr>
        <p:spPr>
          <a:xfrm>
            <a:off x="8082324" y="1925356"/>
            <a:ext cx="91403" cy="27933"/>
          </a:xfrm>
          <a:custGeom>
            <a:avLst/>
            <a:gdLst/>
            <a:ahLst/>
            <a:cxnLst/>
            <a:rect l="l" t="t" r="r" b="b"/>
            <a:pathLst>
              <a:path w="3983" h="1217" extrusionOk="0">
                <a:moveTo>
                  <a:pt x="1" y="0"/>
                </a:moveTo>
                <a:lnTo>
                  <a:pt x="1" y="1216"/>
                </a:lnTo>
                <a:lnTo>
                  <a:pt x="3983" y="1216"/>
                </a:lnTo>
                <a:lnTo>
                  <a:pt x="3983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5" name="Google Shape;35645;p55">
            <a:extLst>
              <a:ext uri="{FF2B5EF4-FFF2-40B4-BE49-F238E27FC236}">
                <a16:creationId xmlns:a16="http://schemas.microsoft.com/office/drawing/2014/main" id="{9F995C57-D59D-BCBE-FD88-48FDC2857069}"/>
              </a:ext>
            </a:extLst>
          </p:cNvPr>
          <p:cNvSpPr/>
          <p:nvPr/>
        </p:nvSpPr>
        <p:spPr>
          <a:xfrm>
            <a:off x="8082324" y="1984636"/>
            <a:ext cx="91403" cy="27933"/>
          </a:xfrm>
          <a:custGeom>
            <a:avLst/>
            <a:gdLst/>
            <a:ahLst/>
            <a:cxnLst/>
            <a:rect l="l" t="t" r="r" b="b"/>
            <a:pathLst>
              <a:path w="3983" h="1217" extrusionOk="0">
                <a:moveTo>
                  <a:pt x="1" y="1"/>
                </a:moveTo>
                <a:lnTo>
                  <a:pt x="1" y="1217"/>
                </a:lnTo>
                <a:lnTo>
                  <a:pt x="3983" y="1217"/>
                </a:lnTo>
                <a:lnTo>
                  <a:pt x="3983" y="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6" name="Google Shape;35646;p55">
            <a:extLst>
              <a:ext uri="{FF2B5EF4-FFF2-40B4-BE49-F238E27FC236}">
                <a16:creationId xmlns:a16="http://schemas.microsoft.com/office/drawing/2014/main" id="{D8AEDB46-35CF-B51B-1391-567EF04CAA0A}"/>
              </a:ext>
            </a:extLst>
          </p:cNvPr>
          <p:cNvSpPr/>
          <p:nvPr/>
        </p:nvSpPr>
        <p:spPr>
          <a:xfrm>
            <a:off x="8082324" y="2043940"/>
            <a:ext cx="91403" cy="27933"/>
          </a:xfrm>
          <a:custGeom>
            <a:avLst/>
            <a:gdLst/>
            <a:ahLst/>
            <a:cxnLst/>
            <a:rect l="l" t="t" r="r" b="b"/>
            <a:pathLst>
              <a:path w="3983" h="1217" extrusionOk="0">
                <a:moveTo>
                  <a:pt x="1" y="1"/>
                </a:moveTo>
                <a:lnTo>
                  <a:pt x="1" y="1216"/>
                </a:lnTo>
                <a:lnTo>
                  <a:pt x="3983" y="1216"/>
                </a:lnTo>
                <a:lnTo>
                  <a:pt x="3983" y="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7" name="Google Shape;35647;p55">
            <a:extLst>
              <a:ext uri="{FF2B5EF4-FFF2-40B4-BE49-F238E27FC236}">
                <a16:creationId xmlns:a16="http://schemas.microsoft.com/office/drawing/2014/main" id="{AC2E39BC-855B-4590-5E96-EB4A48A7C190}"/>
              </a:ext>
            </a:extLst>
          </p:cNvPr>
          <p:cNvSpPr/>
          <p:nvPr/>
        </p:nvSpPr>
        <p:spPr>
          <a:xfrm>
            <a:off x="8082324" y="1570267"/>
            <a:ext cx="91403" cy="27933"/>
          </a:xfrm>
          <a:custGeom>
            <a:avLst/>
            <a:gdLst/>
            <a:ahLst/>
            <a:cxnLst/>
            <a:rect l="l" t="t" r="r" b="b"/>
            <a:pathLst>
              <a:path w="3983" h="1217" extrusionOk="0">
                <a:moveTo>
                  <a:pt x="1" y="1"/>
                </a:moveTo>
                <a:lnTo>
                  <a:pt x="1" y="1217"/>
                </a:lnTo>
                <a:lnTo>
                  <a:pt x="3983" y="1217"/>
                </a:lnTo>
                <a:lnTo>
                  <a:pt x="3983" y="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8" name="Google Shape;35648;p55">
            <a:extLst>
              <a:ext uri="{FF2B5EF4-FFF2-40B4-BE49-F238E27FC236}">
                <a16:creationId xmlns:a16="http://schemas.microsoft.com/office/drawing/2014/main" id="{82D06E54-3B50-7414-64BB-EE70E5287381}"/>
              </a:ext>
            </a:extLst>
          </p:cNvPr>
          <p:cNvSpPr/>
          <p:nvPr/>
        </p:nvSpPr>
        <p:spPr>
          <a:xfrm>
            <a:off x="8082324" y="1510986"/>
            <a:ext cx="91403" cy="27933"/>
          </a:xfrm>
          <a:custGeom>
            <a:avLst/>
            <a:gdLst/>
            <a:ahLst/>
            <a:cxnLst/>
            <a:rect l="l" t="t" r="r" b="b"/>
            <a:pathLst>
              <a:path w="3983" h="1217" extrusionOk="0">
                <a:moveTo>
                  <a:pt x="1" y="0"/>
                </a:moveTo>
                <a:lnTo>
                  <a:pt x="1" y="1216"/>
                </a:lnTo>
                <a:lnTo>
                  <a:pt x="3983" y="1216"/>
                </a:lnTo>
                <a:lnTo>
                  <a:pt x="3983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9" name="Google Shape;35649;p55">
            <a:extLst>
              <a:ext uri="{FF2B5EF4-FFF2-40B4-BE49-F238E27FC236}">
                <a16:creationId xmlns:a16="http://schemas.microsoft.com/office/drawing/2014/main" id="{5DE44C65-548E-FEC0-0272-0E90BE61B34F}"/>
              </a:ext>
            </a:extLst>
          </p:cNvPr>
          <p:cNvSpPr/>
          <p:nvPr/>
        </p:nvSpPr>
        <p:spPr>
          <a:xfrm>
            <a:off x="8082324" y="1629571"/>
            <a:ext cx="91403" cy="27933"/>
          </a:xfrm>
          <a:custGeom>
            <a:avLst/>
            <a:gdLst/>
            <a:ahLst/>
            <a:cxnLst/>
            <a:rect l="l" t="t" r="r" b="b"/>
            <a:pathLst>
              <a:path w="3983" h="1217" extrusionOk="0">
                <a:moveTo>
                  <a:pt x="1" y="1"/>
                </a:moveTo>
                <a:lnTo>
                  <a:pt x="1" y="1216"/>
                </a:lnTo>
                <a:lnTo>
                  <a:pt x="3983" y="1216"/>
                </a:lnTo>
                <a:lnTo>
                  <a:pt x="3983" y="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0" name="Google Shape;35650;p55">
            <a:extLst>
              <a:ext uri="{FF2B5EF4-FFF2-40B4-BE49-F238E27FC236}">
                <a16:creationId xmlns:a16="http://schemas.microsoft.com/office/drawing/2014/main" id="{E3AB29F1-FCC7-201E-D3E7-2EEF83D930B4}"/>
              </a:ext>
            </a:extLst>
          </p:cNvPr>
          <p:cNvSpPr/>
          <p:nvPr/>
        </p:nvSpPr>
        <p:spPr>
          <a:xfrm>
            <a:off x="8082324" y="1688874"/>
            <a:ext cx="91403" cy="27933"/>
          </a:xfrm>
          <a:custGeom>
            <a:avLst/>
            <a:gdLst/>
            <a:ahLst/>
            <a:cxnLst/>
            <a:rect l="l" t="t" r="r" b="b"/>
            <a:pathLst>
              <a:path w="3983" h="1217" extrusionOk="0">
                <a:moveTo>
                  <a:pt x="1" y="0"/>
                </a:moveTo>
                <a:lnTo>
                  <a:pt x="1" y="1216"/>
                </a:lnTo>
                <a:lnTo>
                  <a:pt x="3983" y="1216"/>
                </a:lnTo>
                <a:lnTo>
                  <a:pt x="3983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1" name="Google Shape;35651;p55">
            <a:extLst>
              <a:ext uri="{FF2B5EF4-FFF2-40B4-BE49-F238E27FC236}">
                <a16:creationId xmlns:a16="http://schemas.microsoft.com/office/drawing/2014/main" id="{7F4744E7-C385-4459-6376-D5307EE3A3DB}"/>
              </a:ext>
            </a:extLst>
          </p:cNvPr>
          <p:cNvSpPr/>
          <p:nvPr/>
        </p:nvSpPr>
        <p:spPr>
          <a:xfrm>
            <a:off x="8082324" y="1748156"/>
            <a:ext cx="91403" cy="27933"/>
          </a:xfrm>
          <a:custGeom>
            <a:avLst/>
            <a:gdLst/>
            <a:ahLst/>
            <a:cxnLst/>
            <a:rect l="l" t="t" r="r" b="b"/>
            <a:pathLst>
              <a:path w="3983" h="1217" extrusionOk="0">
                <a:moveTo>
                  <a:pt x="1" y="1"/>
                </a:moveTo>
                <a:lnTo>
                  <a:pt x="1" y="1217"/>
                </a:lnTo>
                <a:lnTo>
                  <a:pt x="3983" y="1217"/>
                </a:lnTo>
                <a:lnTo>
                  <a:pt x="3983" y="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2" name="Google Shape;35652;p55">
            <a:extLst>
              <a:ext uri="{FF2B5EF4-FFF2-40B4-BE49-F238E27FC236}">
                <a16:creationId xmlns:a16="http://schemas.microsoft.com/office/drawing/2014/main" id="{8BA346FC-76E1-E1E2-6B78-F12BA73663F6}"/>
              </a:ext>
            </a:extLst>
          </p:cNvPr>
          <p:cNvSpPr/>
          <p:nvPr/>
        </p:nvSpPr>
        <p:spPr>
          <a:xfrm>
            <a:off x="8082324" y="2403207"/>
            <a:ext cx="91403" cy="896321"/>
          </a:xfrm>
          <a:custGeom>
            <a:avLst/>
            <a:gdLst/>
            <a:ahLst/>
            <a:cxnLst/>
            <a:rect l="l" t="t" r="r" b="b"/>
            <a:pathLst>
              <a:path w="3983" h="56810" extrusionOk="0">
                <a:moveTo>
                  <a:pt x="1" y="0"/>
                </a:moveTo>
                <a:lnTo>
                  <a:pt x="1" y="56810"/>
                </a:lnTo>
                <a:lnTo>
                  <a:pt x="3983" y="56810"/>
                </a:lnTo>
                <a:lnTo>
                  <a:pt x="3983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3" name="Google Shape;35648;p55">
            <a:extLst>
              <a:ext uri="{FF2B5EF4-FFF2-40B4-BE49-F238E27FC236}">
                <a16:creationId xmlns:a16="http://schemas.microsoft.com/office/drawing/2014/main" id="{2F4A72B0-CF9D-6761-7F0C-F33F91F5AEE9}"/>
              </a:ext>
            </a:extLst>
          </p:cNvPr>
          <p:cNvSpPr/>
          <p:nvPr/>
        </p:nvSpPr>
        <p:spPr>
          <a:xfrm>
            <a:off x="8082324" y="1453401"/>
            <a:ext cx="91403" cy="27933"/>
          </a:xfrm>
          <a:custGeom>
            <a:avLst/>
            <a:gdLst/>
            <a:ahLst/>
            <a:cxnLst/>
            <a:rect l="l" t="t" r="r" b="b"/>
            <a:pathLst>
              <a:path w="3983" h="1217" extrusionOk="0">
                <a:moveTo>
                  <a:pt x="1" y="0"/>
                </a:moveTo>
                <a:lnTo>
                  <a:pt x="1" y="1216"/>
                </a:lnTo>
                <a:lnTo>
                  <a:pt x="3983" y="1216"/>
                </a:lnTo>
                <a:lnTo>
                  <a:pt x="3983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4" name="Google Shape;35648;p55">
            <a:extLst>
              <a:ext uri="{FF2B5EF4-FFF2-40B4-BE49-F238E27FC236}">
                <a16:creationId xmlns:a16="http://schemas.microsoft.com/office/drawing/2014/main" id="{A8BA4E76-71FE-2666-55DB-F9611E9EBF3D}"/>
              </a:ext>
            </a:extLst>
          </p:cNvPr>
          <p:cNvSpPr/>
          <p:nvPr/>
        </p:nvSpPr>
        <p:spPr>
          <a:xfrm>
            <a:off x="8082324" y="1394072"/>
            <a:ext cx="91403" cy="27933"/>
          </a:xfrm>
          <a:custGeom>
            <a:avLst/>
            <a:gdLst/>
            <a:ahLst/>
            <a:cxnLst/>
            <a:rect l="l" t="t" r="r" b="b"/>
            <a:pathLst>
              <a:path w="3983" h="1217" extrusionOk="0">
                <a:moveTo>
                  <a:pt x="1" y="0"/>
                </a:moveTo>
                <a:lnTo>
                  <a:pt x="1" y="1216"/>
                </a:lnTo>
                <a:lnTo>
                  <a:pt x="3983" y="1216"/>
                </a:lnTo>
                <a:lnTo>
                  <a:pt x="3983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2DFE301-0D90-D674-9985-83A8A5E9CF23}"/>
              </a:ext>
            </a:extLst>
          </p:cNvPr>
          <p:cNvGrpSpPr/>
          <p:nvPr/>
        </p:nvGrpSpPr>
        <p:grpSpPr>
          <a:xfrm>
            <a:off x="8550069" y="1748186"/>
            <a:ext cx="1592305" cy="1170347"/>
            <a:chOff x="8550069" y="1748186"/>
            <a:chExt cx="1592305" cy="1170347"/>
          </a:xfrm>
        </p:grpSpPr>
        <p:pic>
          <p:nvPicPr>
            <p:cNvPr id="25" name="Picture 2">
              <a:extLst>
                <a:ext uri="{FF2B5EF4-FFF2-40B4-BE49-F238E27FC236}">
                  <a16:creationId xmlns:a16="http://schemas.microsoft.com/office/drawing/2014/main" id="{1A3DA906-9834-2401-A6EC-7DCD962E8D5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618" t="14358" r="28064" b="33137"/>
            <a:stretch/>
          </p:blipFill>
          <p:spPr bwMode="auto">
            <a:xfrm rot="14474178">
              <a:off x="9380327" y="1752369"/>
              <a:ext cx="680177" cy="8439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25" descr="A picture containing text, vector graphics&#10;&#10;Description automatically generated">
              <a:extLst>
                <a:ext uri="{FF2B5EF4-FFF2-40B4-BE49-F238E27FC236}">
                  <a16:creationId xmlns:a16="http://schemas.microsoft.com/office/drawing/2014/main" id="{18F30C12-A52A-7F1C-F8BA-951A9B8F376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50069" y="1748186"/>
              <a:ext cx="1170347" cy="117034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654585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B7DD8E5-DD6F-985C-F18E-858A5B54FF4A}"/>
              </a:ext>
            </a:extLst>
          </p:cNvPr>
          <p:cNvSpPr txBox="1"/>
          <p:nvPr/>
        </p:nvSpPr>
        <p:spPr>
          <a:xfrm>
            <a:off x="428365" y="322904"/>
            <a:ext cx="61350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>
                <a:solidFill>
                  <a:srgbClr val="240046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Paleta de Cores | </a:t>
            </a:r>
            <a:r>
              <a:rPr lang="pt-BR" sz="2400" dirty="0">
                <a:solidFill>
                  <a:srgbClr val="240046"/>
                </a:solidFill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Colorindo materiais</a:t>
            </a:r>
            <a:endParaRPr lang="en-US" sz="3200" dirty="0">
              <a:solidFill>
                <a:srgbClr val="240046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D0DF4C5-879C-22E2-BA93-8F43C1E833C3}"/>
              </a:ext>
            </a:extLst>
          </p:cNvPr>
          <p:cNvCxnSpPr/>
          <p:nvPr/>
        </p:nvCxnSpPr>
        <p:spPr>
          <a:xfrm>
            <a:off x="520700" y="907679"/>
            <a:ext cx="6042678" cy="0"/>
          </a:xfrm>
          <a:prstGeom prst="line">
            <a:avLst/>
          </a:prstGeom>
          <a:ln w="38100">
            <a:solidFill>
              <a:srgbClr val="1000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A769DC6D-B934-D554-BA53-6ADF0D8D7946}"/>
              </a:ext>
            </a:extLst>
          </p:cNvPr>
          <p:cNvSpPr txBox="1"/>
          <p:nvPr/>
        </p:nvSpPr>
        <p:spPr>
          <a:xfrm>
            <a:off x="3589300" y="5810247"/>
            <a:ext cx="48035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  <a:hlinkClick r:id="rId2"/>
              </a:rPr>
              <a:t>clique para </a:t>
            </a:r>
            <a:r>
              <a:rPr lang="en-US" dirty="0" err="1">
                <a:latin typeface="Segoe UI Light" panose="020B0502040204020203" pitchFamily="34" charset="0"/>
                <a:cs typeface="Segoe UI Light" panose="020B0502040204020203" pitchFamily="34" charset="0"/>
                <a:hlinkClick r:id="rId2"/>
              </a:rPr>
              <a:t>acessar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  <a:hlinkClick r:id="rId2"/>
              </a:rPr>
              <a:t> a paleta </a:t>
            </a:r>
            <a:r>
              <a:rPr lang="en-US" dirty="0" err="1">
                <a:latin typeface="Segoe UI Light" panose="020B0502040204020203" pitchFamily="34" charset="0"/>
                <a:cs typeface="Segoe UI Light" panose="020B0502040204020203" pitchFamily="34" charset="0"/>
                <a:hlinkClick r:id="rId2"/>
              </a:rPr>
              <a:t>em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  <a:hlinkClick r:id="rId2"/>
              </a:rPr>
              <a:t> coolors.co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B365F0CC-8C06-78E7-517F-80B19FC908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39" y="1707650"/>
            <a:ext cx="12103722" cy="2044805"/>
          </a:xfrm>
          <a:prstGeom prst="rect">
            <a:avLst/>
          </a:prstGeom>
        </p:spPr>
      </p:pic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90BD5E2E-5E12-C8B0-D827-BE5A7706BCEC}"/>
              </a:ext>
            </a:extLst>
          </p:cNvPr>
          <p:cNvSpPr/>
          <p:nvPr/>
        </p:nvSpPr>
        <p:spPr>
          <a:xfrm>
            <a:off x="2273300" y="4908197"/>
            <a:ext cx="952500" cy="419100"/>
          </a:xfrm>
          <a:prstGeom prst="roundRect">
            <a:avLst>
              <a:gd name="adj" fmla="val 50000"/>
            </a:avLst>
          </a:prstGeom>
          <a:solidFill>
            <a:srgbClr val="4E14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latin typeface="Segoe UI Light" panose="020B0502040204020203" pitchFamily="34" charset="0"/>
                <a:cs typeface="Segoe UI Light" panose="020B0502040204020203" pitchFamily="34" charset="0"/>
              </a:rPr>
              <a:t>Glue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FCAF537B-6A51-4A53-2C77-621BC2A0F38C}"/>
              </a:ext>
            </a:extLst>
          </p:cNvPr>
          <p:cNvSpPr/>
          <p:nvPr/>
        </p:nvSpPr>
        <p:spPr>
          <a:xfrm>
            <a:off x="5038558" y="4908197"/>
            <a:ext cx="952500" cy="419100"/>
          </a:xfrm>
          <a:prstGeom prst="roundRect">
            <a:avLst>
              <a:gd name="adj" fmla="val 50000"/>
            </a:avLst>
          </a:prstGeom>
          <a:solidFill>
            <a:srgbClr val="4E14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latin typeface="Segoe UI Light" panose="020B0502040204020203" pitchFamily="34" charset="0"/>
                <a:cs typeface="Segoe UI Light" panose="020B0502040204020203" pitchFamily="34" charset="0"/>
              </a:rPr>
              <a:t>Moon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B4663654-E6CA-FDA8-D418-9E20F6BF811E}"/>
              </a:ext>
            </a:extLst>
          </p:cNvPr>
          <p:cNvSpPr/>
          <p:nvPr/>
        </p:nvSpPr>
        <p:spPr>
          <a:xfrm>
            <a:off x="6202308" y="4908197"/>
            <a:ext cx="952500" cy="419100"/>
          </a:xfrm>
          <a:prstGeom prst="roundRect">
            <a:avLst>
              <a:gd name="adj" fmla="val 50000"/>
            </a:avLst>
          </a:prstGeom>
          <a:solidFill>
            <a:srgbClr val="4E14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latin typeface="Segoe UI Light" panose="020B0502040204020203" pitchFamily="34" charset="0"/>
                <a:cs typeface="Segoe UI Light" panose="020B0502040204020203" pitchFamily="34" charset="0"/>
              </a:rPr>
              <a:t>Galaxy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9060D321-CCF1-141F-ED6B-FF482A354F3F}"/>
              </a:ext>
            </a:extLst>
          </p:cNvPr>
          <p:cNvSpPr/>
          <p:nvPr/>
        </p:nvSpPr>
        <p:spPr>
          <a:xfrm>
            <a:off x="8967567" y="4908197"/>
            <a:ext cx="952500" cy="419100"/>
          </a:xfrm>
          <a:prstGeom prst="roundRect">
            <a:avLst>
              <a:gd name="adj" fmla="val 50000"/>
            </a:avLst>
          </a:prstGeom>
          <a:solidFill>
            <a:srgbClr val="4E14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latin typeface="Segoe UI Light" panose="020B0502040204020203" pitchFamily="34" charset="0"/>
                <a:cs typeface="Segoe UI Light" panose="020B0502040204020203" pitchFamily="34" charset="0"/>
              </a:rPr>
              <a:t>Magic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30762304-9D68-36CA-C97E-B25F84222882}"/>
              </a:ext>
            </a:extLst>
          </p:cNvPr>
          <p:cNvSpPr/>
          <p:nvPr/>
        </p:nvSpPr>
        <p:spPr>
          <a:xfrm>
            <a:off x="3437050" y="4908197"/>
            <a:ext cx="1390258" cy="419100"/>
          </a:xfrm>
          <a:prstGeom prst="roundRect">
            <a:avLst>
              <a:gd name="adj" fmla="val 50000"/>
            </a:avLst>
          </a:prstGeom>
          <a:solidFill>
            <a:srgbClr val="4E14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latin typeface="Segoe UI Light" panose="020B0502040204020203" pitchFamily="34" charset="0"/>
                <a:cs typeface="Segoe UI Light" panose="020B0502040204020203" pitchFamily="34" charset="0"/>
              </a:rPr>
              <a:t>Terraform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430870B4-85FD-E8AC-B186-B3E19E343047}"/>
              </a:ext>
            </a:extLst>
          </p:cNvPr>
          <p:cNvSpPr/>
          <p:nvPr/>
        </p:nvSpPr>
        <p:spPr>
          <a:xfrm>
            <a:off x="7366058" y="4908197"/>
            <a:ext cx="1390258" cy="419100"/>
          </a:xfrm>
          <a:prstGeom prst="roundRect">
            <a:avLst>
              <a:gd name="adj" fmla="val 50000"/>
            </a:avLst>
          </a:prstGeom>
          <a:solidFill>
            <a:srgbClr val="4E14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latin typeface="Segoe UI Light" panose="020B0502040204020203" pitchFamily="34" charset="0"/>
                <a:cs typeface="Segoe UI Light" panose="020B0502040204020203" pitchFamily="34" charset="0"/>
              </a:rPr>
              <a:t>Universe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09557E6-B203-796A-5EE6-5C225E21E3D1}"/>
              </a:ext>
            </a:extLst>
          </p:cNvPr>
          <p:cNvSpPr txBox="1"/>
          <p:nvPr/>
        </p:nvSpPr>
        <p:spPr>
          <a:xfrm>
            <a:off x="4057180" y="4285173"/>
            <a:ext cx="38588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dirty="0">
                <a:latin typeface="Segoe UI Light" panose="020B0502040204020203" pitchFamily="34" charset="0"/>
                <a:cs typeface="Segoe UI Light" panose="020B0502040204020203" pitchFamily="34" charset="0"/>
              </a:rPr>
              <a:t>P</a:t>
            </a:r>
            <a:r>
              <a:rPr lang="en-US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alavras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 para </a:t>
            </a:r>
            <a:r>
              <a:rPr lang="en-US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lembrar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/</a:t>
            </a:r>
            <a:r>
              <a:rPr lang="en-US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inspirar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27267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pace ship in space&#10;&#10;Description automatically generated with medium confidence">
            <a:extLst>
              <a:ext uri="{FF2B5EF4-FFF2-40B4-BE49-F238E27FC236}">
                <a16:creationId xmlns:a16="http://schemas.microsoft.com/office/drawing/2014/main" id="{444C94E2-B045-C441-9841-EDECB518443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64" b="6735"/>
          <a:stretch/>
        </p:blipFill>
        <p:spPr>
          <a:xfrm>
            <a:off x="0" y="0"/>
            <a:ext cx="12191999" cy="6852350"/>
          </a:xfrm>
          <a:prstGeom prst="rect">
            <a:avLst/>
          </a:prstGeom>
        </p:spPr>
      </p:pic>
      <p:sp>
        <p:nvSpPr>
          <p:cNvPr id="83" name="Rectangle 82">
            <a:extLst>
              <a:ext uri="{FF2B5EF4-FFF2-40B4-BE49-F238E27FC236}">
                <a16:creationId xmlns:a16="http://schemas.microsoft.com/office/drawing/2014/main" id="{07F32947-F8C3-DB6E-67D1-D32E1332BA25}"/>
              </a:ext>
            </a:extLst>
          </p:cNvPr>
          <p:cNvSpPr/>
          <p:nvPr/>
        </p:nvSpPr>
        <p:spPr>
          <a:xfrm>
            <a:off x="-21820" y="5650"/>
            <a:ext cx="12192000" cy="6852350"/>
          </a:xfrm>
          <a:prstGeom prst="rect">
            <a:avLst/>
          </a:prstGeom>
          <a:solidFill>
            <a:srgbClr val="10002B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3EDA1B2-B62E-8095-042D-42DEDA1A854B}"/>
              </a:ext>
            </a:extLst>
          </p:cNvPr>
          <p:cNvGrpSpPr/>
          <p:nvPr/>
        </p:nvGrpSpPr>
        <p:grpSpPr>
          <a:xfrm>
            <a:off x="5047528" y="1956841"/>
            <a:ext cx="2414444" cy="2944317"/>
            <a:chOff x="1923769" y="1048156"/>
            <a:chExt cx="2414444" cy="2944317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733602AD-130B-3D54-B08D-34D2348B6DFA}"/>
                </a:ext>
              </a:extLst>
            </p:cNvPr>
            <p:cNvSpPr txBox="1"/>
            <p:nvPr/>
          </p:nvSpPr>
          <p:spPr>
            <a:xfrm>
              <a:off x="1923769" y="3103965"/>
              <a:ext cx="241444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3200" dirty="0">
                  <a:solidFill>
                    <a:schemeClr val="bg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cloudgeass</a:t>
              </a:r>
              <a:endParaRPr lang="en-US" sz="32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490DF856-95AC-7A47-CB55-A619279E7B37}"/>
                </a:ext>
              </a:extLst>
            </p:cNvPr>
            <p:cNvSpPr txBox="1"/>
            <p:nvPr/>
          </p:nvSpPr>
          <p:spPr>
            <a:xfrm>
              <a:off x="2005991" y="3623141"/>
              <a:ext cx="2250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i="1" dirty="0">
                  <a:solidFill>
                    <a:schemeClr val="bg1"/>
                  </a:solidFill>
                  <a:latin typeface="Segoe UI Light" panose="020B0502040204020203" pitchFamily="34" charset="0"/>
                  <a:ea typeface="Segoe UI Black" panose="020B0A02040204020203" pitchFamily="34" charset="0"/>
                  <a:cs typeface="Segoe UI Light" panose="020B0502040204020203" pitchFamily="34" charset="0"/>
                </a:rPr>
                <a:t>Python library</a:t>
              </a:r>
              <a:endParaRPr lang="en-US" i="1" dirty="0">
                <a:solidFill>
                  <a:schemeClr val="bg1"/>
                </a:solidFill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endParaRPr>
            </a:p>
          </p:txBody>
        </p: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F163B599-F231-6CF6-7BE3-6B14CFDF633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931377" y="1048156"/>
              <a:ext cx="2224422" cy="2014450"/>
              <a:chOff x="4671678" y="835840"/>
              <a:chExt cx="2782667" cy="2520000"/>
            </a:xfrm>
          </p:grpSpPr>
          <p:sp>
            <p:nvSpPr>
              <p:cNvPr id="52" name="Google Shape;35601;p55">
                <a:extLst>
                  <a:ext uri="{FF2B5EF4-FFF2-40B4-BE49-F238E27FC236}">
                    <a16:creationId xmlns:a16="http://schemas.microsoft.com/office/drawing/2014/main" id="{A3489FC9-38A5-14CF-FA4A-8DAB4C04987C}"/>
                  </a:ext>
                </a:extLst>
              </p:cNvPr>
              <p:cNvSpPr/>
              <p:nvPr/>
            </p:nvSpPr>
            <p:spPr>
              <a:xfrm>
                <a:off x="5069345" y="970840"/>
                <a:ext cx="2250000" cy="2250000"/>
              </a:xfrm>
              <a:custGeom>
                <a:avLst/>
                <a:gdLst/>
                <a:ahLst/>
                <a:cxnLst/>
                <a:rect l="l" t="t" r="r" b="b"/>
                <a:pathLst>
                  <a:path w="69728" h="86628" extrusionOk="0">
                    <a:moveTo>
                      <a:pt x="62463" y="86628"/>
                    </a:moveTo>
                    <a:lnTo>
                      <a:pt x="7234" y="86628"/>
                    </a:lnTo>
                    <a:cubicBezTo>
                      <a:pt x="3253" y="86628"/>
                      <a:pt x="0" y="83406"/>
                      <a:pt x="0" y="79424"/>
                    </a:cubicBezTo>
                    <a:lnTo>
                      <a:pt x="0" y="7235"/>
                    </a:lnTo>
                    <a:cubicBezTo>
                      <a:pt x="0" y="3222"/>
                      <a:pt x="3253" y="0"/>
                      <a:pt x="7234" y="0"/>
                    </a:cubicBezTo>
                    <a:lnTo>
                      <a:pt x="62524" y="0"/>
                    </a:lnTo>
                    <a:cubicBezTo>
                      <a:pt x="66506" y="0"/>
                      <a:pt x="69728" y="3222"/>
                      <a:pt x="69728" y="7235"/>
                    </a:cubicBezTo>
                    <a:lnTo>
                      <a:pt x="69728" y="79424"/>
                    </a:lnTo>
                    <a:cubicBezTo>
                      <a:pt x="69698" y="83406"/>
                      <a:pt x="66476" y="86628"/>
                      <a:pt x="62463" y="86628"/>
                    </a:cubicBezTo>
                    <a:close/>
                  </a:path>
                </a:pathLst>
              </a:custGeom>
              <a:solidFill>
                <a:srgbClr val="1000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" name="Google Shape;35635;p55">
                <a:extLst>
                  <a:ext uri="{FF2B5EF4-FFF2-40B4-BE49-F238E27FC236}">
                    <a16:creationId xmlns:a16="http://schemas.microsoft.com/office/drawing/2014/main" id="{04497007-216A-3DD1-D307-67194CEE42C2}"/>
                  </a:ext>
                </a:extLst>
              </p:cNvPr>
              <p:cNvSpPr/>
              <p:nvPr/>
            </p:nvSpPr>
            <p:spPr>
              <a:xfrm>
                <a:off x="4934345" y="835840"/>
                <a:ext cx="2520000" cy="2520000"/>
              </a:xfrm>
              <a:custGeom>
                <a:avLst/>
                <a:gdLst/>
                <a:ahLst/>
                <a:cxnLst/>
                <a:rect l="l" t="t" r="r" b="b"/>
                <a:pathLst>
                  <a:path w="85869" h="106690" fill="none" extrusionOk="0">
                    <a:moveTo>
                      <a:pt x="76993" y="106689"/>
                    </a:moveTo>
                    <a:lnTo>
                      <a:pt x="8876" y="106689"/>
                    </a:lnTo>
                    <a:cubicBezTo>
                      <a:pt x="3983" y="106689"/>
                      <a:pt x="1" y="102708"/>
                      <a:pt x="1" y="97814"/>
                    </a:cubicBezTo>
                    <a:lnTo>
                      <a:pt x="1" y="8907"/>
                    </a:lnTo>
                    <a:cubicBezTo>
                      <a:pt x="1" y="3983"/>
                      <a:pt x="3983" y="1"/>
                      <a:pt x="8876" y="1"/>
                    </a:cubicBezTo>
                    <a:lnTo>
                      <a:pt x="76993" y="1"/>
                    </a:lnTo>
                    <a:cubicBezTo>
                      <a:pt x="81887" y="1"/>
                      <a:pt x="85869" y="3983"/>
                      <a:pt x="85869" y="8907"/>
                    </a:cubicBezTo>
                    <a:lnTo>
                      <a:pt x="85869" y="97814"/>
                    </a:lnTo>
                    <a:cubicBezTo>
                      <a:pt x="85869" y="102738"/>
                      <a:pt x="81887" y="106689"/>
                      <a:pt x="76993" y="106689"/>
                    </a:cubicBezTo>
                    <a:close/>
                  </a:path>
                </a:pathLst>
              </a:custGeom>
              <a:solidFill>
                <a:srgbClr val="4E148C"/>
              </a:solidFill>
              <a:ln w="39525" cap="flat" cmpd="sng">
                <a:solidFill>
                  <a:srgbClr val="5A189A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" name="Google Shape;35636;p55">
                <a:extLst>
                  <a:ext uri="{FF2B5EF4-FFF2-40B4-BE49-F238E27FC236}">
                    <a16:creationId xmlns:a16="http://schemas.microsoft.com/office/drawing/2014/main" id="{06CAAFB3-C3F5-32CB-950A-BABC816D8516}"/>
                  </a:ext>
                </a:extLst>
              </p:cNvPr>
              <p:cNvSpPr/>
              <p:nvPr/>
            </p:nvSpPr>
            <p:spPr>
              <a:xfrm>
                <a:off x="5015345" y="916840"/>
                <a:ext cx="2358000" cy="2358000"/>
              </a:xfrm>
              <a:custGeom>
                <a:avLst/>
                <a:gdLst/>
                <a:ahLst/>
                <a:cxnLst/>
                <a:rect l="l" t="t" r="r" b="b"/>
                <a:pathLst>
                  <a:path w="79425" h="98665" fill="none" extrusionOk="0">
                    <a:moveTo>
                      <a:pt x="71218" y="98665"/>
                    </a:moveTo>
                    <a:lnTo>
                      <a:pt x="8208" y="98665"/>
                    </a:lnTo>
                    <a:cubicBezTo>
                      <a:pt x="3648" y="98665"/>
                      <a:pt x="1" y="94987"/>
                      <a:pt x="1" y="90458"/>
                    </a:cubicBezTo>
                    <a:lnTo>
                      <a:pt x="1" y="8207"/>
                    </a:lnTo>
                    <a:cubicBezTo>
                      <a:pt x="1" y="3648"/>
                      <a:pt x="3709" y="1"/>
                      <a:pt x="8208" y="1"/>
                    </a:cubicBezTo>
                    <a:lnTo>
                      <a:pt x="71188" y="1"/>
                    </a:lnTo>
                    <a:cubicBezTo>
                      <a:pt x="75747" y="1"/>
                      <a:pt x="79394" y="3678"/>
                      <a:pt x="79394" y="8207"/>
                    </a:cubicBezTo>
                    <a:lnTo>
                      <a:pt x="79394" y="90458"/>
                    </a:lnTo>
                    <a:cubicBezTo>
                      <a:pt x="79425" y="94987"/>
                      <a:pt x="75747" y="98665"/>
                      <a:pt x="71218" y="98665"/>
                    </a:cubicBezTo>
                    <a:close/>
                  </a:path>
                </a:pathLst>
              </a:custGeom>
              <a:noFill/>
              <a:ln w="9875" cap="flat" cmpd="sng">
                <a:solidFill>
                  <a:srgbClr val="FDC500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" name="Google Shape;35637;p55">
                <a:extLst>
                  <a:ext uri="{FF2B5EF4-FFF2-40B4-BE49-F238E27FC236}">
                    <a16:creationId xmlns:a16="http://schemas.microsoft.com/office/drawing/2014/main" id="{1CFF3988-2473-21AD-FA58-412E0C9B6D33}"/>
                  </a:ext>
                </a:extLst>
              </p:cNvPr>
              <p:cNvSpPr/>
              <p:nvPr/>
            </p:nvSpPr>
            <p:spPr>
              <a:xfrm>
                <a:off x="4671678" y="1852493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1"/>
                    </a:moveTo>
                    <a:lnTo>
                      <a:pt x="1" y="1217"/>
                    </a:lnTo>
                    <a:lnTo>
                      <a:pt x="3983" y="1217"/>
                    </a:lnTo>
                    <a:lnTo>
                      <a:pt x="3983" y="1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" name="Google Shape;35638;p55">
                <a:extLst>
                  <a:ext uri="{FF2B5EF4-FFF2-40B4-BE49-F238E27FC236}">
                    <a16:creationId xmlns:a16="http://schemas.microsoft.com/office/drawing/2014/main" id="{55D01F00-BCB2-254F-6EA7-5BB9E3F5C878}"/>
                  </a:ext>
                </a:extLst>
              </p:cNvPr>
              <p:cNvSpPr/>
              <p:nvPr/>
            </p:nvSpPr>
            <p:spPr>
              <a:xfrm>
                <a:off x="4671678" y="1778335"/>
                <a:ext cx="114342" cy="34914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6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" name="Google Shape;35639;p55">
                <a:extLst>
                  <a:ext uri="{FF2B5EF4-FFF2-40B4-BE49-F238E27FC236}">
                    <a16:creationId xmlns:a16="http://schemas.microsoft.com/office/drawing/2014/main" id="{62FB6608-6472-021A-34B1-309ED7A8065A}"/>
                  </a:ext>
                </a:extLst>
              </p:cNvPr>
              <p:cNvSpPr/>
              <p:nvPr/>
            </p:nvSpPr>
            <p:spPr>
              <a:xfrm>
                <a:off x="4671678" y="1926680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" name="Google Shape;35640;p55">
                <a:extLst>
                  <a:ext uri="{FF2B5EF4-FFF2-40B4-BE49-F238E27FC236}">
                    <a16:creationId xmlns:a16="http://schemas.microsoft.com/office/drawing/2014/main" id="{77B696BD-5AA1-3EF9-3D43-5281A50EC4B3}"/>
                  </a:ext>
                </a:extLst>
              </p:cNvPr>
              <p:cNvSpPr/>
              <p:nvPr/>
            </p:nvSpPr>
            <p:spPr>
              <a:xfrm>
                <a:off x="4671678" y="2000867"/>
                <a:ext cx="114342" cy="34914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6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" name="Google Shape;35641;p55">
                <a:extLst>
                  <a:ext uri="{FF2B5EF4-FFF2-40B4-BE49-F238E27FC236}">
                    <a16:creationId xmlns:a16="http://schemas.microsoft.com/office/drawing/2014/main" id="{07026E7D-5407-7A42-0CCC-A83CB2FD939C}"/>
                  </a:ext>
                </a:extLst>
              </p:cNvPr>
              <p:cNvSpPr/>
              <p:nvPr/>
            </p:nvSpPr>
            <p:spPr>
              <a:xfrm>
                <a:off x="4671678" y="2075025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1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1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" name="Google Shape;35642;p55">
                <a:extLst>
                  <a:ext uri="{FF2B5EF4-FFF2-40B4-BE49-F238E27FC236}">
                    <a16:creationId xmlns:a16="http://schemas.microsoft.com/office/drawing/2014/main" id="{D764DDE4-21F1-4170-AB4B-CF72543BADDB}"/>
                  </a:ext>
                </a:extLst>
              </p:cNvPr>
              <p:cNvSpPr/>
              <p:nvPr/>
            </p:nvSpPr>
            <p:spPr>
              <a:xfrm>
                <a:off x="4671678" y="1482506"/>
                <a:ext cx="114342" cy="34914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6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" name="Google Shape;35643;p55">
                <a:extLst>
                  <a:ext uri="{FF2B5EF4-FFF2-40B4-BE49-F238E27FC236}">
                    <a16:creationId xmlns:a16="http://schemas.microsoft.com/office/drawing/2014/main" id="{B58D4A88-077F-6812-AED2-B251B69A0C22}"/>
                  </a:ext>
                </a:extLst>
              </p:cNvPr>
              <p:cNvSpPr/>
              <p:nvPr/>
            </p:nvSpPr>
            <p:spPr>
              <a:xfrm>
                <a:off x="4671678" y="1408319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2" name="Google Shape;35644;p55">
                <a:extLst>
                  <a:ext uri="{FF2B5EF4-FFF2-40B4-BE49-F238E27FC236}">
                    <a16:creationId xmlns:a16="http://schemas.microsoft.com/office/drawing/2014/main" id="{BC4F45EB-79A7-08B5-7ECD-A1340529A378}"/>
                  </a:ext>
                </a:extLst>
              </p:cNvPr>
              <p:cNvSpPr/>
              <p:nvPr/>
            </p:nvSpPr>
            <p:spPr>
              <a:xfrm>
                <a:off x="4671678" y="1555803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3" name="Google Shape;35645;p55">
                <a:extLst>
                  <a:ext uri="{FF2B5EF4-FFF2-40B4-BE49-F238E27FC236}">
                    <a16:creationId xmlns:a16="http://schemas.microsoft.com/office/drawing/2014/main" id="{4849A80C-C99E-349C-530A-09F155178B69}"/>
                  </a:ext>
                </a:extLst>
              </p:cNvPr>
              <p:cNvSpPr/>
              <p:nvPr/>
            </p:nvSpPr>
            <p:spPr>
              <a:xfrm>
                <a:off x="4671678" y="1629961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1"/>
                    </a:moveTo>
                    <a:lnTo>
                      <a:pt x="1" y="1217"/>
                    </a:lnTo>
                    <a:lnTo>
                      <a:pt x="3983" y="1217"/>
                    </a:lnTo>
                    <a:lnTo>
                      <a:pt x="3983" y="1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4" name="Google Shape;35646;p55">
                <a:extLst>
                  <a:ext uri="{FF2B5EF4-FFF2-40B4-BE49-F238E27FC236}">
                    <a16:creationId xmlns:a16="http://schemas.microsoft.com/office/drawing/2014/main" id="{B26DC768-C38D-9404-DE90-32A69E2B73BB}"/>
                  </a:ext>
                </a:extLst>
              </p:cNvPr>
              <p:cNvSpPr/>
              <p:nvPr/>
            </p:nvSpPr>
            <p:spPr>
              <a:xfrm>
                <a:off x="4671678" y="1704148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1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1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5" name="Google Shape;35647;p55">
                <a:extLst>
                  <a:ext uri="{FF2B5EF4-FFF2-40B4-BE49-F238E27FC236}">
                    <a16:creationId xmlns:a16="http://schemas.microsoft.com/office/drawing/2014/main" id="{972E59B3-088A-6AC7-208C-95467DC525F4}"/>
                  </a:ext>
                </a:extLst>
              </p:cNvPr>
              <p:cNvSpPr/>
              <p:nvPr/>
            </p:nvSpPr>
            <p:spPr>
              <a:xfrm>
                <a:off x="4671678" y="1111601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1"/>
                    </a:moveTo>
                    <a:lnTo>
                      <a:pt x="1" y="1217"/>
                    </a:lnTo>
                    <a:lnTo>
                      <a:pt x="3983" y="1217"/>
                    </a:lnTo>
                    <a:lnTo>
                      <a:pt x="3983" y="1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6" name="Google Shape;35648;p55">
                <a:extLst>
                  <a:ext uri="{FF2B5EF4-FFF2-40B4-BE49-F238E27FC236}">
                    <a16:creationId xmlns:a16="http://schemas.microsoft.com/office/drawing/2014/main" id="{2099EBC0-4ADF-3B96-4334-C579153CF854}"/>
                  </a:ext>
                </a:extLst>
              </p:cNvPr>
              <p:cNvSpPr/>
              <p:nvPr/>
            </p:nvSpPr>
            <p:spPr>
              <a:xfrm>
                <a:off x="4671678" y="1037442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7" name="Google Shape;35649;p55">
                <a:extLst>
                  <a:ext uri="{FF2B5EF4-FFF2-40B4-BE49-F238E27FC236}">
                    <a16:creationId xmlns:a16="http://schemas.microsoft.com/office/drawing/2014/main" id="{587B0202-1011-6DA5-34BB-FFB2ADEA1EC8}"/>
                  </a:ext>
                </a:extLst>
              </p:cNvPr>
              <p:cNvSpPr/>
              <p:nvPr/>
            </p:nvSpPr>
            <p:spPr>
              <a:xfrm>
                <a:off x="4671678" y="1185788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1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1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8" name="Google Shape;35650;p55">
                <a:extLst>
                  <a:ext uri="{FF2B5EF4-FFF2-40B4-BE49-F238E27FC236}">
                    <a16:creationId xmlns:a16="http://schemas.microsoft.com/office/drawing/2014/main" id="{C42B6B90-72DD-E306-8A7C-F75FD9CC0E12}"/>
                  </a:ext>
                </a:extLst>
              </p:cNvPr>
              <p:cNvSpPr/>
              <p:nvPr/>
            </p:nvSpPr>
            <p:spPr>
              <a:xfrm>
                <a:off x="4671678" y="1259974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9" name="Google Shape;35651;p55">
                <a:extLst>
                  <a:ext uri="{FF2B5EF4-FFF2-40B4-BE49-F238E27FC236}">
                    <a16:creationId xmlns:a16="http://schemas.microsoft.com/office/drawing/2014/main" id="{D3A2CC38-3752-9B7D-3427-B62E1548FA40}"/>
                  </a:ext>
                </a:extLst>
              </p:cNvPr>
              <p:cNvSpPr/>
              <p:nvPr/>
            </p:nvSpPr>
            <p:spPr>
              <a:xfrm>
                <a:off x="4671678" y="1334133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1"/>
                    </a:moveTo>
                    <a:lnTo>
                      <a:pt x="1" y="1217"/>
                    </a:lnTo>
                    <a:lnTo>
                      <a:pt x="3983" y="1217"/>
                    </a:lnTo>
                    <a:lnTo>
                      <a:pt x="3983" y="1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0" name="Google Shape;35652;p55">
                <a:extLst>
                  <a:ext uri="{FF2B5EF4-FFF2-40B4-BE49-F238E27FC236}">
                    <a16:creationId xmlns:a16="http://schemas.microsoft.com/office/drawing/2014/main" id="{E4BFB376-001D-FE25-1264-B29EC45C3F6C}"/>
                  </a:ext>
                </a:extLst>
              </p:cNvPr>
              <p:cNvSpPr/>
              <p:nvPr/>
            </p:nvSpPr>
            <p:spPr>
              <a:xfrm>
                <a:off x="4671678" y="2153577"/>
                <a:ext cx="114342" cy="112126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56810" extrusionOk="0">
                    <a:moveTo>
                      <a:pt x="1" y="0"/>
                    </a:moveTo>
                    <a:lnTo>
                      <a:pt x="1" y="56810"/>
                    </a:lnTo>
                    <a:lnTo>
                      <a:pt x="3983" y="56810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1" name="Google Shape;35648;p55">
                <a:extLst>
                  <a:ext uri="{FF2B5EF4-FFF2-40B4-BE49-F238E27FC236}">
                    <a16:creationId xmlns:a16="http://schemas.microsoft.com/office/drawing/2014/main" id="{89623BF6-4585-ED3F-256A-CEE101BAB68B}"/>
                  </a:ext>
                </a:extLst>
              </p:cNvPr>
              <p:cNvSpPr/>
              <p:nvPr/>
            </p:nvSpPr>
            <p:spPr>
              <a:xfrm>
                <a:off x="4671678" y="965406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2" name="Google Shape;35648;p55">
                <a:extLst>
                  <a:ext uri="{FF2B5EF4-FFF2-40B4-BE49-F238E27FC236}">
                    <a16:creationId xmlns:a16="http://schemas.microsoft.com/office/drawing/2014/main" id="{14D8FA54-9225-A6FC-CED4-6D634F5ECBF4}"/>
                  </a:ext>
                </a:extLst>
              </p:cNvPr>
              <p:cNvSpPr/>
              <p:nvPr/>
            </p:nvSpPr>
            <p:spPr>
              <a:xfrm>
                <a:off x="4671678" y="891187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grpSp>
            <p:nvGrpSpPr>
              <p:cNvPr id="73" name="Google Shape;2897;p34">
                <a:extLst>
                  <a:ext uri="{FF2B5EF4-FFF2-40B4-BE49-F238E27FC236}">
                    <a16:creationId xmlns:a16="http://schemas.microsoft.com/office/drawing/2014/main" id="{56C500DC-0770-3024-2C52-5E7B9E949BAD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 rot="20640075">
                <a:off x="5622256" y="1672338"/>
                <a:ext cx="1326281" cy="1156101"/>
                <a:chOff x="5332550" y="2512250"/>
                <a:chExt cx="270300" cy="235625"/>
              </a:xfrm>
            </p:grpSpPr>
            <p:sp>
              <p:nvSpPr>
                <p:cNvPr id="74" name="Google Shape;2899;p34">
                  <a:extLst>
                    <a:ext uri="{FF2B5EF4-FFF2-40B4-BE49-F238E27FC236}">
                      <a16:creationId xmlns:a16="http://schemas.microsoft.com/office/drawing/2014/main" id="{1D9BF8A6-AED2-2DF7-07F7-BF35EA1C9468}"/>
                    </a:ext>
                  </a:extLst>
                </p:cNvPr>
                <p:cNvSpPr/>
                <p:nvPr/>
              </p:nvSpPr>
              <p:spPr>
                <a:xfrm>
                  <a:off x="5332550" y="2512250"/>
                  <a:ext cx="270300" cy="235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12" h="9425" extrusionOk="0">
                      <a:moveTo>
                        <a:pt x="9408" y="17"/>
                      </a:moveTo>
                      <a:cubicBezTo>
                        <a:pt x="9408" y="17"/>
                        <a:pt x="9324" y="0"/>
                        <a:pt x="9341" y="67"/>
                      </a:cubicBezTo>
                      <a:cubicBezTo>
                        <a:pt x="9374" y="151"/>
                        <a:pt x="9424" y="234"/>
                        <a:pt x="9441" y="502"/>
                      </a:cubicBezTo>
                      <a:cubicBezTo>
                        <a:pt x="9458" y="752"/>
                        <a:pt x="9525" y="685"/>
                        <a:pt x="9658" y="869"/>
                      </a:cubicBezTo>
                      <a:cubicBezTo>
                        <a:pt x="9792" y="1070"/>
                        <a:pt x="9675" y="1254"/>
                        <a:pt x="9742" y="1320"/>
                      </a:cubicBezTo>
                      <a:cubicBezTo>
                        <a:pt x="9809" y="1404"/>
                        <a:pt x="9926" y="1604"/>
                        <a:pt x="9859" y="1738"/>
                      </a:cubicBezTo>
                      <a:cubicBezTo>
                        <a:pt x="9792" y="1855"/>
                        <a:pt x="9725" y="1705"/>
                        <a:pt x="9675" y="1705"/>
                      </a:cubicBezTo>
                      <a:cubicBezTo>
                        <a:pt x="9625" y="1705"/>
                        <a:pt x="9558" y="1888"/>
                        <a:pt x="9608" y="2122"/>
                      </a:cubicBezTo>
                      <a:cubicBezTo>
                        <a:pt x="9675" y="2356"/>
                        <a:pt x="9725" y="2507"/>
                        <a:pt x="9675" y="2724"/>
                      </a:cubicBezTo>
                      <a:cubicBezTo>
                        <a:pt x="9608" y="2924"/>
                        <a:pt x="9608" y="2991"/>
                        <a:pt x="9675" y="3158"/>
                      </a:cubicBezTo>
                      <a:cubicBezTo>
                        <a:pt x="9742" y="3325"/>
                        <a:pt x="9725" y="3626"/>
                        <a:pt x="9558" y="3877"/>
                      </a:cubicBezTo>
                      <a:cubicBezTo>
                        <a:pt x="9391" y="4127"/>
                        <a:pt x="9274" y="4295"/>
                        <a:pt x="9274" y="4512"/>
                      </a:cubicBezTo>
                      <a:cubicBezTo>
                        <a:pt x="9257" y="4729"/>
                        <a:pt x="9124" y="4779"/>
                        <a:pt x="9090" y="4662"/>
                      </a:cubicBezTo>
                      <a:cubicBezTo>
                        <a:pt x="9057" y="4545"/>
                        <a:pt x="8973" y="4395"/>
                        <a:pt x="8873" y="4395"/>
                      </a:cubicBezTo>
                      <a:cubicBezTo>
                        <a:pt x="8789" y="4378"/>
                        <a:pt x="8940" y="4562"/>
                        <a:pt x="8890" y="4712"/>
                      </a:cubicBezTo>
                      <a:cubicBezTo>
                        <a:pt x="8840" y="4879"/>
                        <a:pt x="8723" y="4963"/>
                        <a:pt x="8723" y="5113"/>
                      </a:cubicBezTo>
                      <a:cubicBezTo>
                        <a:pt x="8723" y="5264"/>
                        <a:pt x="8388" y="5681"/>
                        <a:pt x="8205" y="5782"/>
                      </a:cubicBezTo>
                      <a:cubicBezTo>
                        <a:pt x="8004" y="5882"/>
                        <a:pt x="7754" y="5865"/>
                        <a:pt x="7687" y="5832"/>
                      </a:cubicBezTo>
                      <a:cubicBezTo>
                        <a:pt x="7620" y="5798"/>
                        <a:pt x="7637" y="5982"/>
                        <a:pt x="7870" y="5965"/>
                      </a:cubicBezTo>
                      <a:cubicBezTo>
                        <a:pt x="8088" y="5965"/>
                        <a:pt x="8238" y="5882"/>
                        <a:pt x="8271" y="5932"/>
                      </a:cubicBezTo>
                      <a:cubicBezTo>
                        <a:pt x="8322" y="5982"/>
                        <a:pt x="8188" y="5999"/>
                        <a:pt x="8155" y="6066"/>
                      </a:cubicBezTo>
                      <a:cubicBezTo>
                        <a:pt x="8138" y="6132"/>
                        <a:pt x="8138" y="6199"/>
                        <a:pt x="8021" y="6249"/>
                      </a:cubicBezTo>
                      <a:cubicBezTo>
                        <a:pt x="7921" y="6300"/>
                        <a:pt x="7837" y="6316"/>
                        <a:pt x="7854" y="6383"/>
                      </a:cubicBezTo>
                      <a:cubicBezTo>
                        <a:pt x="7887" y="6433"/>
                        <a:pt x="8205" y="6450"/>
                        <a:pt x="8121" y="6784"/>
                      </a:cubicBezTo>
                      <a:cubicBezTo>
                        <a:pt x="8038" y="7135"/>
                        <a:pt x="7870" y="7085"/>
                        <a:pt x="7737" y="7302"/>
                      </a:cubicBezTo>
                      <a:cubicBezTo>
                        <a:pt x="7603" y="7519"/>
                        <a:pt x="7453" y="7636"/>
                        <a:pt x="7135" y="7753"/>
                      </a:cubicBezTo>
                      <a:cubicBezTo>
                        <a:pt x="6801" y="7870"/>
                        <a:pt x="6734" y="7837"/>
                        <a:pt x="6467" y="8004"/>
                      </a:cubicBezTo>
                      <a:cubicBezTo>
                        <a:pt x="6216" y="8171"/>
                        <a:pt x="5865" y="7954"/>
                        <a:pt x="5682" y="7937"/>
                      </a:cubicBezTo>
                      <a:cubicBezTo>
                        <a:pt x="5481" y="7920"/>
                        <a:pt x="5264" y="7937"/>
                        <a:pt x="5180" y="7837"/>
                      </a:cubicBezTo>
                      <a:cubicBezTo>
                        <a:pt x="5080" y="7736"/>
                        <a:pt x="5063" y="7586"/>
                        <a:pt x="4980" y="7569"/>
                      </a:cubicBezTo>
                      <a:cubicBezTo>
                        <a:pt x="4896" y="7569"/>
                        <a:pt x="4913" y="7703"/>
                        <a:pt x="4946" y="7803"/>
                      </a:cubicBezTo>
                      <a:cubicBezTo>
                        <a:pt x="4963" y="7904"/>
                        <a:pt x="4729" y="7770"/>
                        <a:pt x="4629" y="7837"/>
                      </a:cubicBezTo>
                      <a:cubicBezTo>
                        <a:pt x="4529" y="7920"/>
                        <a:pt x="4412" y="7954"/>
                        <a:pt x="4195" y="7887"/>
                      </a:cubicBezTo>
                      <a:cubicBezTo>
                        <a:pt x="3994" y="7820"/>
                        <a:pt x="4028" y="7987"/>
                        <a:pt x="4111" y="8071"/>
                      </a:cubicBezTo>
                      <a:cubicBezTo>
                        <a:pt x="4211" y="8154"/>
                        <a:pt x="4094" y="8305"/>
                        <a:pt x="3743" y="8238"/>
                      </a:cubicBezTo>
                      <a:cubicBezTo>
                        <a:pt x="3393" y="8171"/>
                        <a:pt x="3192" y="8071"/>
                        <a:pt x="2708" y="8121"/>
                      </a:cubicBezTo>
                      <a:cubicBezTo>
                        <a:pt x="2223" y="8154"/>
                        <a:pt x="2290" y="7803"/>
                        <a:pt x="1922" y="7770"/>
                      </a:cubicBezTo>
                      <a:cubicBezTo>
                        <a:pt x="1571" y="7736"/>
                        <a:pt x="1220" y="7636"/>
                        <a:pt x="1037" y="7302"/>
                      </a:cubicBezTo>
                      <a:cubicBezTo>
                        <a:pt x="853" y="6985"/>
                        <a:pt x="636" y="7202"/>
                        <a:pt x="452" y="6934"/>
                      </a:cubicBezTo>
                      <a:cubicBezTo>
                        <a:pt x="251" y="6667"/>
                        <a:pt x="218" y="6600"/>
                        <a:pt x="118" y="6617"/>
                      </a:cubicBezTo>
                      <a:cubicBezTo>
                        <a:pt x="17" y="6634"/>
                        <a:pt x="1" y="6901"/>
                        <a:pt x="302" y="7051"/>
                      </a:cubicBezTo>
                      <a:cubicBezTo>
                        <a:pt x="602" y="7218"/>
                        <a:pt x="652" y="7352"/>
                        <a:pt x="686" y="7670"/>
                      </a:cubicBezTo>
                      <a:cubicBezTo>
                        <a:pt x="719" y="7987"/>
                        <a:pt x="987" y="7970"/>
                        <a:pt x="1120" y="8154"/>
                      </a:cubicBezTo>
                      <a:cubicBezTo>
                        <a:pt x="1271" y="8338"/>
                        <a:pt x="1237" y="8538"/>
                        <a:pt x="1538" y="8605"/>
                      </a:cubicBezTo>
                      <a:cubicBezTo>
                        <a:pt x="1839" y="8672"/>
                        <a:pt x="1989" y="8672"/>
                        <a:pt x="2089" y="8823"/>
                      </a:cubicBezTo>
                      <a:cubicBezTo>
                        <a:pt x="2173" y="8973"/>
                        <a:pt x="2390" y="9006"/>
                        <a:pt x="2708" y="8973"/>
                      </a:cubicBezTo>
                      <a:cubicBezTo>
                        <a:pt x="3008" y="8939"/>
                        <a:pt x="3159" y="9224"/>
                        <a:pt x="3443" y="9240"/>
                      </a:cubicBezTo>
                      <a:cubicBezTo>
                        <a:pt x="3727" y="9274"/>
                        <a:pt x="3860" y="9157"/>
                        <a:pt x="4195" y="9290"/>
                      </a:cubicBezTo>
                      <a:cubicBezTo>
                        <a:pt x="4512" y="9424"/>
                        <a:pt x="4679" y="9357"/>
                        <a:pt x="4830" y="9257"/>
                      </a:cubicBezTo>
                      <a:cubicBezTo>
                        <a:pt x="4980" y="9140"/>
                        <a:pt x="5147" y="9157"/>
                        <a:pt x="5247" y="9157"/>
                      </a:cubicBezTo>
                      <a:cubicBezTo>
                        <a:pt x="5364" y="9173"/>
                        <a:pt x="5364" y="8990"/>
                        <a:pt x="5063" y="8956"/>
                      </a:cubicBezTo>
                      <a:cubicBezTo>
                        <a:pt x="4746" y="8923"/>
                        <a:pt x="4429" y="9056"/>
                        <a:pt x="4211" y="9006"/>
                      </a:cubicBezTo>
                      <a:cubicBezTo>
                        <a:pt x="3994" y="8939"/>
                        <a:pt x="3827" y="8906"/>
                        <a:pt x="3643" y="9023"/>
                      </a:cubicBezTo>
                      <a:cubicBezTo>
                        <a:pt x="3459" y="9140"/>
                        <a:pt x="3292" y="9073"/>
                        <a:pt x="3175" y="8973"/>
                      </a:cubicBezTo>
                      <a:cubicBezTo>
                        <a:pt x="3058" y="8889"/>
                        <a:pt x="2992" y="8939"/>
                        <a:pt x="2891" y="8906"/>
                      </a:cubicBezTo>
                      <a:cubicBezTo>
                        <a:pt x="2791" y="8873"/>
                        <a:pt x="2958" y="8689"/>
                        <a:pt x="3125" y="8739"/>
                      </a:cubicBezTo>
                      <a:cubicBezTo>
                        <a:pt x="3292" y="8806"/>
                        <a:pt x="3309" y="8856"/>
                        <a:pt x="3493" y="8806"/>
                      </a:cubicBezTo>
                      <a:cubicBezTo>
                        <a:pt x="3693" y="8756"/>
                        <a:pt x="3743" y="8839"/>
                        <a:pt x="3844" y="8873"/>
                      </a:cubicBezTo>
                      <a:cubicBezTo>
                        <a:pt x="3944" y="8889"/>
                        <a:pt x="4011" y="8856"/>
                        <a:pt x="4078" y="8839"/>
                      </a:cubicBezTo>
                      <a:cubicBezTo>
                        <a:pt x="4161" y="8823"/>
                        <a:pt x="4278" y="8789"/>
                        <a:pt x="4378" y="8873"/>
                      </a:cubicBezTo>
                      <a:cubicBezTo>
                        <a:pt x="4495" y="8956"/>
                        <a:pt x="4562" y="8889"/>
                        <a:pt x="4696" y="8839"/>
                      </a:cubicBezTo>
                      <a:cubicBezTo>
                        <a:pt x="4813" y="8772"/>
                        <a:pt x="4930" y="8806"/>
                        <a:pt x="5047" y="8873"/>
                      </a:cubicBezTo>
                      <a:cubicBezTo>
                        <a:pt x="5164" y="8939"/>
                        <a:pt x="5264" y="8823"/>
                        <a:pt x="5347" y="8823"/>
                      </a:cubicBezTo>
                      <a:cubicBezTo>
                        <a:pt x="5448" y="8823"/>
                        <a:pt x="5431" y="8906"/>
                        <a:pt x="5581" y="8923"/>
                      </a:cubicBezTo>
                      <a:cubicBezTo>
                        <a:pt x="5715" y="8923"/>
                        <a:pt x="5749" y="8806"/>
                        <a:pt x="5849" y="8873"/>
                      </a:cubicBezTo>
                      <a:cubicBezTo>
                        <a:pt x="5949" y="8939"/>
                        <a:pt x="5899" y="9040"/>
                        <a:pt x="5698" y="9056"/>
                      </a:cubicBezTo>
                      <a:cubicBezTo>
                        <a:pt x="5515" y="9090"/>
                        <a:pt x="5581" y="9257"/>
                        <a:pt x="5815" y="9173"/>
                      </a:cubicBezTo>
                      <a:cubicBezTo>
                        <a:pt x="6049" y="9090"/>
                        <a:pt x="6300" y="8923"/>
                        <a:pt x="6701" y="8939"/>
                      </a:cubicBezTo>
                      <a:cubicBezTo>
                        <a:pt x="7102" y="8973"/>
                        <a:pt x="7002" y="8789"/>
                        <a:pt x="7202" y="8706"/>
                      </a:cubicBezTo>
                      <a:cubicBezTo>
                        <a:pt x="7386" y="8605"/>
                        <a:pt x="7620" y="8639"/>
                        <a:pt x="7754" y="8455"/>
                      </a:cubicBezTo>
                      <a:cubicBezTo>
                        <a:pt x="7870" y="8254"/>
                        <a:pt x="7987" y="8188"/>
                        <a:pt x="8322" y="8087"/>
                      </a:cubicBezTo>
                      <a:cubicBezTo>
                        <a:pt x="8673" y="8004"/>
                        <a:pt x="8572" y="7736"/>
                        <a:pt x="8756" y="7586"/>
                      </a:cubicBezTo>
                      <a:cubicBezTo>
                        <a:pt x="8940" y="7452"/>
                        <a:pt x="9257" y="7386"/>
                        <a:pt x="9475" y="7152"/>
                      </a:cubicBezTo>
                      <a:cubicBezTo>
                        <a:pt x="9692" y="6934"/>
                        <a:pt x="9575" y="6684"/>
                        <a:pt x="9692" y="6467"/>
                      </a:cubicBezTo>
                      <a:cubicBezTo>
                        <a:pt x="9825" y="6249"/>
                        <a:pt x="9976" y="6149"/>
                        <a:pt x="10176" y="5815"/>
                      </a:cubicBezTo>
                      <a:cubicBezTo>
                        <a:pt x="10360" y="5498"/>
                        <a:pt x="10277" y="5498"/>
                        <a:pt x="10109" y="5564"/>
                      </a:cubicBezTo>
                      <a:cubicBezTo>
                        <a:pt x="9926" y="5631"/>
                        <a:pt x="9842" y="5548"/>
                        <a:pt x="9859" y="5297"/>
                      </a:cubicBezTo>
                      <a:cubicBezTo>
                        <a:pt x="9876" y="5063"/>
                        <a:pt x="9792" y="4595"/>
                        <a:pt x="9959" y="4361"/>
                      </a:cubicBezTo>
                      <a:cubicBezTo>
                        <a:pt x="10126" y="4111"/>
                        <a:pt x="10160" y="4077"/>
                        <a:pt x="10193" y="3910"/>
                      </a:cubicBezTo>
                      <a:cubicBezTo>
                        <a:pt x="10210" y="3743"/>
                        <a:pt x="10343" y="3927"/>
                        <a:pt x="10393" y="4111"/>
                      </a:cubicBezTo>
                      <a:cubicBezTo>
                        <a:pt x="10444" y="4311"/>
                        <a:pt x="10627" y="4127"/>
                        <a:pt x="10644" y="3860"/>
                      </a:cubicBezTo>
                      <a:cubicBezTo>
                        <a:pt x="10661" y="3576"/>
                        <a:pt x="10527" y="3325"/>
                        <a:pt x="10661" y="2975"/>
                      </a:cubicBezTo>
                      <a:cubicBezTo>
                        <a:pt x="10811" y="2624"/>
                        <a:pt x="10577" y="2557"/>
                        <a:pt x="10611" y="2340"/>
                      </a:cubicBezTo>
                      <a:cubicBezTo>
                        <a:pt x="10627" y="2106"/>
                        <a:pt x="10678" y="1888"/>
                        <a:pt x="10544" y="1538"/>
                      </a:cubicBezTo>
                      <a:cubicBezTo>
                        <a:pt x="10393" y="1203"/>
                        <a:pt x="10210" y="1120"/>
                        <a:pt x="10176" y="903"/>
                      </a:cubicBezTo>
                      <a:cubicBezTo>
                        <a:pt x="10143" y="685"/>
                        <a:pt x="9976" y="869"/>
                        <a:pt x="10109" y="1053"/>
                      </a:cubicBezTo>
                      <a:cubicBezTo>
                        <a:pt x="10243" y="1254"/>
                        <a:pt x="10427" y="1304"/>
                        <a:pt x="10527" y="1655"/>
                      </a:cubicBezTo>
                      <a:cubicBezTo>
                        <a:pt x="10611" y="2005"/>
                        <a:pt x="10477" y="2256"/>
                        <a:pt x="10460" y="2356"/>
                      </a:cubicBezTo>
                      <a:cubicBezTo>
                        <a:pt x="10444" y="2473"/>
                        <a:pt x="10260" y="2406"/>
                        <a:pt x="10343" y="2106"/>
                      </a:cubicBezTo>
                      <a:cubicBezTo>
                        <a:pt x="10427" y="1822"/>
                        <a:pt x="10494" y="1588"/>
                        <a:pt x="10277" y="1371"/>
                      </a:cubicBezTo>
                      <a:cubicBezTo>
                        <a:pt x="10059" y="1170"/>
                        <a:pt x="9942" y="1187"/>
                        <a:pt x="9942" y="869"/>
                      </a:cubicBezTo>
                      <a:cubicBezTo>
                        <a:pt x="9926" y="535"/>
                        <a:pt x="9658" y="602"/>
                        <a:pt x="9608" y="468"/>
                      </a:cubicBezTo>
                      <a:cubicBezTo>
                        <a:pt x="9575" y="351"/>
                        <a:pt x="9591" y="84"/>
                        <a:pt x="9408" y="17"/>
                      </a:cubicBezTo>
                      <a:close/>
                      <a:moveTo>
                        <a:pt x="8472" y="6650"/>
                      </a:moveTo>
                      <a:cubicBezTo>
                        <a:pt x="8489" y="6600"/>
                        <a:pt x="8522" y="6500"/>
                        <a:pt x="8606" y="6450"/>
                      </a:cubicBezTo>
                      <a:cubicBezTo>
                        <a:pt x="8673" y="6383"/>
                        <a:pt x="8773" y="6350"/>
                        <a:pt x="8823" y="6366"/>
                      </a:cubicBezTo>
                      <a:cubicBezTo>
                        <a:pt x="8890" y="6366"/>
                        <a:pt x="8906" y="6433"/>
                        <a:pt x="8856" y="6500"/>
                      </a:cubicBezTo>
                      <a:cubicBezTo>
                        <a:pt x="8806" y="6550"/>
                        <a:pt x="8856" y="6617"/>
                        <a:pt x="8756" y="6667"/>
                      </a:cubicBezTo>
                      <a:cubicBezTo>
                        <a:pt x="8673" y="6717"/>
                        <a:pt x="8639" y="6784"/>
                        <a:pt x="8556" y="6767"/>
                      </a:cubicBezTo>
                      <a:cubicBezTo>
                        <a:pt x="8489" y="6734"/>
                        <a:pt x="8472" y="6701"/>
                        <a:pt x="8472" y="6650"/>
                      </a:cubicBezTo>
                      <a:close/>
                      <a:moveTo>
                        <a:pt x="7870" y="7987"/>
                      </a:moveTo>
                      <a:cubicBezTo>
                        <a:pt x="7987" y="8054"/>
                        <a:pt x="7770" y="8104"/>
                        <a:pt x="7720" y="8087"/>
                      </a:cubicBezTo>
                      <a:cubicBezTo>
                        <a:pt x="7670" y="8054"/>
                        <a:pt x="7720" y="7987"/>
                        <a:pt x="7637" y="7887"/>
                      </a:cubicBezTo>
                      <a:cubicBezTo>
                        <a:pt x="7536" y="7803"/>
                        <a:pt x="7620" y="7636"/>
                        <a:pt x="7754" y="7586"/>
                      </a:cubicBezTo>
                      <a:cubicBezTo>
                        <a:pt x="7904" y="7519"/>
                        <a:pt x="7921" y="7419"/>
                        <a:pt x="8121" y="7369"/>
                      </a:cubicBezTo>
                      <a:cubicBezTo>
                        <a:pt x="8322" y="7335"/>
                        <a:pt x="8388" y="7536"/>
                        <a:pt x="8338" y="7586"/>
                      </a:cubicBezTo>
                      <a:cubicBezTo>
                        <a:pt x="8305" y="7619"/>
                        <a:pt x="8305" y="7536"/>
                        <a:pt x="8205" y="7503"/>
                      </a:cubicBezTo>
                      <a:cubicBezTo>
                        <a:pt x="8104" y="7469"/>
                        <a:pt x="7837" y="7619"/>
                        <a:pt x="7787" y="7770"/>
                      </a:cubicBezTo>
                      <a:cubicBezTo>
                        <a:pt x="7754" y="7904"/>
                        <a:pt x="7870" y="7987"/>
                        <a:pt x="7870" y="7987"/>
                      </a:cubicBezTo>
                      <a:close/>
                      <a:moveTo>
                        <a:pt x="2340" y="8538"/>
                      </a:moveTo>
                      <a:cubicBezTo>
                        <a:pt x="2340" y="8472"/>
                        <a:pt x="2390" y="8422"/>
                        <a:pt x="2440" y="8438"/>
                      </a:cubicBezTo>
                      <a:cubicBezTo>
                        <a:pt x="2490" y="8455"/>
                        <a:pt x="2540" y="8555"/>
                        <a:pt x="2540" y="8639"/>
                      </a:cubicBezTo>
                      <a:cubicBezTo>
                        <a:pt x="2524" y="8722"/>
                        <a:pt x="2457" y="8789"/>
                        <a:pt x="2390" y="8706"/>
                      </a:cubicBezTo>
                      <a:cubicBezTo>
                        <a:pt x="2340" y="8639"/>
                        <a:pt x="2340" y="8538"/>
                        <a:pt x="2340" y="8538"/>
                      </a:cubicBezTo>
                      <a:close/>
                      <a:moveTo>
                        <a:pt x="903" y="7703"/>
                      </a:moveTo>
                      <a:cubicBezTo>
                        <a:pt x="936" y="7670"/>
                        <a:pt x="953" y="7653"/>
                        <a:pt x="987" y="7720"/>
                      </a:cubicBezTo>
                      <a:cubicBezTo>
                        <a:pt x="1037" y="7787"/>
                        <a:pt x="1354" y="7736"/>
                        <a:pt x="1471" y="7887"/>
                      </a:cubicBezTo>
                      <a:cubicBezTo>
                        <a:pt x="1588" y="8037"/>
                        <a:pt x="1538" y="8321"/>
                        <a:pt x="1722" y="8321"/>
                      </a:cubicBezTo>
                      <a:cubicBezTo>
                        <a:pt x="1906" y="8321"/>
                        <a:pt x="2039" y="8288"/>
                        <a:pt x="2223" y="8455"/>
                      </a:cubicBezTo>
                      <a:cubicBezTo>
                        <a:pt x="2407" y="8605"/>
                        <a:pt x="2273" y="8823"/>
                        <a:pt x="2206" y="8722"/>
                      </a:cubicBezTo>
                      <a:cubicBezTo>
                        <a:pt x="2156" y="8622"/>
                        <a:pt x="2073" y="8422"/>
                        <a:pt x="1839" y="8422"/>
                      </a:cubicBezTo>
                      <a:cubicBezTo>
                        <a:pt x="1605" y="8422"/>
                        <a:pt x="1421" y="8388"/>
                        <a:pt x="1304" y="8171"/>
                      </a:cubicBezTo>
                      <a:cubicBezTo>
                        <a:pt x="1204" y="7954"/>
                        <a:pt x="1053" y="7937"/>
                        <a:pt x="953" y="7837"/>
                      </a:cubicBezTo>
                      <a:cubicBezTo>
                        <a:pt x="836" y="7753"/>
                        <a:pt x="903" y="7703"/>
                        <a:pt x="903" y="7703"/>
                      </a:cubicBezTo>
                      <a:close/>
                    </a:path>
                  </a:pathLst>
                </a:custGeom>
                <a:solidFill>
                  <a:srgbClr val="1000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" name="Google Shape;2900;p34">
                  <a:extLst>
                    <a:ext uri="{FF2B5EF4-FFF2-40B4-BE49-F238E27FC236}">
                      <a16:creationId xmlns:a16="http://schemas.microsoft.com/office/drawing/2014/main" id="{9FF96BC8-5625-3D19-082D-6C9BEDB97E6D}"/>
                    </a:ext>
                  </a:extLst>
                </p:cNvPr>
                <p:cNvSpPr/>
                <p:nvPr/>
              </p:nvSpPr>
              <p:spPr>
                <a:xfrm>
                  <a:off x="5386025" y="2664300"/>
                  <a:ext cx="53900" cy="3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56" h="1237" extrusionOk="0">
                      <a:moveTo>
                        <a:pt x="1638" y="218"/>
                      </a:moveTo>
                      <a:cubicBezTo>
                        <a:pt x="1621" y="184"/>
                        <a:pt x="1087" y="0"/>
                        <a:pt x="552" y="101"/>
                      </a:cubicBezTo>
                      <a:cubicBezTo>
                        <a:pt x="0" y="218"/>
                        <a:pt x="184" y="752"/>
                        <a:pt x="619" y="1003"/>
                      </a:cubicBezTo>
                      <a:cubicBezTo>
                        <a:pt x="1053" y="1237"/>
                        <a:pt x="1772" y="1220"/>
                        <a:pt x="1972" y="969"/>
                      </a:cubicBezTo>
                      <a:cubicBezTo>
                        <a:pt x="2156" y="719"/>
                        <a:pt x="2005" y="385"/>
                        <a:pt x="1638" y="218"/>
                      </a:cubicBezTo>
                      <a:close/>
                    </a:path>
                  </a:pathLst>
                </a:custGeom>
                <a:solidFill>
                  <a:srgbClr val="1000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" name="Google Shape;2901;p34">
                  <a:extLst>
                    <a:ext uri="{FF2B5EF4-FFF2-40B4-BE49-F238E27FC236}">
                      <a16:creationId xmlns:a16="http://schemas.microsoft.com/office/drawing/2014/main" id="{E6C3D518-9887-E3CD-3CC7-1C1B8D157A7F}"/>
                    </a:ext>
                  </a:extLst>
                </p:cNvPr>
                <p:cNvSpPr/>
                <p:nvPr/>
              </p:nvSpPr>
              <p:spPr>
                <a:xfrm>
                  <a:off x="5388525" y="2678925"/>
                  <a:ext cx="48475" cy="23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9" h="936" extrusionOk="0">
                      <a:moveTo>
                        <a:pt x="1922" y="568"/>
                      </a:moveTo>
                      <a:cubicBezTo>
                        <a:pt x="1922" y="568"/>
                        <a:pt x="1905" y="501"/>
                        <a:pt x="1805" y="551"/>
                      </a:cubicBezTo>
                      <a:cubicBezTo>
                        <a:pt x="1722" y="585"/>
                        <a:pt x="1388" y="785"/>
                        <a:pt x="1020" y="752"/>
                      </a:cubicBezTo>
                      <a:cubicBezTo>
                        <a:pt x="652" y="702"/>
                        <a:pt x="669" y="568"/>
                        <a:pt x="502" y="518"/>
                      </a:cubicBezTo>
                      <a:cubicBezTo>
                        <a:pt x="318" y="468"/>
                        <a:pt x="184" y="334"/>
                        <a:pt x="118" y="167"/>
                      </a:cubicBezTo>
                      <a:cubicBezTo>
                        <a:pt x="51" y="0"/>
                        <a:pt x="1" y="234"/>
                        <a:pt x="118" y="435"/>
                      </a:cubicBezTo>
                      <a:cubicBezTo>
                        <a:pt x="235" y="635"/>
                        <a:pt x="485" y="585"/>
                        <a:pt x="552" y="735"/>
                      </a:cubicBezTo>
                      <a:cubicBezTo>
                        <a:pt x="619" y="886"/>
                        <a:pt x="903" y="936"/>
                        <a:pt x="1237" y="836"/>
                      </a:cubicBezTo>
                      <a:cubicBezTo>
                        <a:pt x="1555" y="735"/>
                        <a:pt x="1571" y="836"/>
                        <a:pt x="1738" y="785"/>
                      </a:cubicBezTo>
                      <a:cubicBezTo>
                        <a:pt x="1922" y="735"/>
                        <a:pt x="1939" y="652"/>
                        <a:pt x="1922" y="568"/>
                      </a:cubicBezTo>
                      <a:close/>
                    </a:path>
                  </a:pathLst>
                </a:custGeom>
                <a:solidFill>
                  <a:srgbClr val="1000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" name="Google Shape;2902;p34">
                  <a:extLst>
                    <a:ext uri="{FF2B5EF4-FFF2-40B4-BE49-F238E27FC236}">
                      <a16:creationId xmlns:a16="http://schemas.microsoft.com/office/drawing/2014/main" id="{BAE34CA5-3229-7E08-71DE-3F6BE9E2DFD3}"/>
                    </a:ext>
                  </a:extLst>
                </p:cNvPr>
                <p:cNvSpPr/>
                <p:nvPr/>
              </p:nvSpPr>
              <p:spPr>
                <a:xfrm>
                  <a:off x="5461625" y="2670975"/>
                  <a:ext cx="68525" cy="40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41" h="1639" extrusionOk="0">
                      <a:moveTo>
                        <a:pt x="134" y="903"/>
                      </a:moveTo>
                      <a:cubicBezTo>
                        <a:pt x="134" y="903"/>
                        <a:pt x="452" y="418"/>
                        <a:pt x="1020" y="301"/>
                      </a:cubicBezTo>
                      <a:cubicBezTo>
                        <a:pt x="1588" y="184"/>
                        <a:pt x="1555" y="1"/>
                        <a:pt x="1972" y="84"/>
                      </a:cubicBezTo>
                      <a:cubicBezTo>
                        <a:pt x="2407" y="151"/>
                        <a:pt x="2691" y="168"/>
                        <a:pt x="2724" y="435"/>
                      </a:cubicBezTo>
                      <a:cubicBezTo>
                        <a:pt x="2741" y="719"/>
                        <a:pt x="2407" y="819"/>
                        <a:pt x="2290" y="1003"/>
                      </a:cubicBezTo>
                      <a:cubicBezTo>
                        <a:pt x="2190" y="1204"/>
                        <a:pt x="1755" y="1321"/>
                        <a:pt x="1504" y="1354"/>
                      </a:cubicBezTo>
                      <a:cubicBezTo>
                        <a:pt x="1254" y="1404"/>
                        <a:pt x="1220" y="1638"/>
                        <a:pt x="1020" y="1571"/>
                      </a:cubicBezTo>
                      <a:cubicBezTo>
                        <a:pt x="819" y="1504"/>
                        <a:pt x="669" y="1371"/>
                        <a:pt x="402" y="1421"/>
                      </a:cubicBezTo>
                      <a:cubicBezTo>
                        <a:pt x="134" y="1471"/>
                        <a:pt x="1" y="1137"/>
                        <a:pt x="134" y="903"/>
                      </a:cubicBezTo>
                      <a:close/>
                    </a:path>
                  </a:pathLst>
                </a:custGeom>
                <a:solidFill>
                  <a:srgbClr val="1000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78" name="Google Shape;2903;p34">
                  <a:extLst>
                    <a:ext uri="{FF2B5EF4-FFF2-40B4-BE49-F238E27FC236}">
                      <a16:creationId xmlns:a16="http://schemas.microsoft.com/office/drawing/2014/main" id="{CD3CD1E1-2F4C-BD3D-FC59-0E95B14F8E22}"/>
                    </a:ext>
                  </a:extLst>
                </p:cNvPr>
                <p:cNvSpPr/>
                <p:nvPr/>
              </p:nvSpPr>
              <p:spPr>
                <a:xfrm>
                  <a:off x="5520525" y="2626275"/>
                  <a:ext cx="30950" cy="30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8" h="1221" extrusionOk="0">
                      <a:moveTo>
                        <a:pt x="17" y="870"/>
                      </a:moveTo>
                      <a:cubicBezTo>
                        <a:pt x="51" y="719"/>
                        <a:pt x="184" y="452"/>
                        <a:pt x="385" y="285"/>
                      </a:cubicBezTo>
                      <a:cubicBezTo>
                        <a:pt x="585" y="118"/>
                        <a:pt x="853" y="1"/>
                        <a:pt x="1020" y="34"/>
                      </a:cubicBezTo>
                      <a:cubicBezTo>
                        <a:pt x="1187" y="68"/>
                        <a:pt x="1237" y="251"/>
                        <a:pt x="1087" y="419"/>
                      </a:cubicBezTo>
                      <a:cubicBezTo>
                        <a:pt x="936" y="586"/>
                        <a:pt x="1087" y="769"/>
                        <a:pt x="836" y="903"/>
                      </a:cubicBezTo>
                      <a:cubicBezTo>
                        <a:pt x="585" y="1037"/>
                        <a:pt x="485" y="1221"/>
                        <a:pt x="268" y="1154"/>
                      </a:cubicBezTo>
                      <a:cubicBezTo>
                        <a:pt x="51" y="1087"/>
                        <a:pt x="1" y="1003"/>
                        <a:pt x="17" y="870"/>
                      </a:cubicBezTo>
                      <a:close/>
                    </a:path>
                  </a:pathLst>
                </a:custGeom>
                <a:solidFill>
                  <a:srgbClr val="1000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" name="Google Shape;2904;p34">
                  <a:extLst>
                    <a:ext uri="{FF2B5EF4-FFF2-40B4-BE49-F238E27FC236}">
                      <a16:creationId xmlns:a16="http://schemas.microsoft.com/office/drawing/2014/main" id="{AF2EBA3F-5E95-B9C0-54B3-EE6CC3826923}"/>
                    </a:ext>
                  </a:extLst>
                </p:cNvPr>
                <p:cNvSpPr/>
                <p:nvPr/>
              </p:nvSpPr>
              <p:spPr>
                <a:xfrm>
                  <a:off x="5520950" y="2612075"/>
                  <a:ext cx="19225" cy="18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9" h="753" extrusionOk="0">
                      <a:moveTo>
                        <a:pt x="17" y="535"/>
                      </a:moveTo>
                      <a:cubicBezTo>
                        <a:pt x="34" y="435"/>
                        <a:pt x="117" y="268"/>
                        <a:pt x="251" y="168"/>
                      </a:cubicBezTo>
                      <a:cubicBezTo>
                        <a:pt x="368" y="68"/>
                        <a:pt x="535" y="1"/>
                        <a:pt x="635" y="17"/>
                      </a:cubicBezTo>
                      <a:cubicBezTo>
                        <a:pt x="735" y="34"/>
                        <a:pt x="769" y="151"/>
                        <a:pt x="685" y="251"/>
                      </a:cubicBezTo>
                      <a:cubicBezTo>
                        <a:pt x="585" y="352"/>
                        <a:pt x="669" y="469"/>
                        <a:pt x="518" y="552"/>
                      </a:cubicBezTo>
                      <a:cubicBezTo>
                        <a:pt x="368" y="636"/>
                        <a:pt x="301" y="753"/>
                        <a:pt x="167" y="703"/>
                      </a:cubicBezTo>
                      <a:cubicBezTo>
                        <a:pt x="34" y="669"/>
                        <a:pt x="0" y="619"/>
                        <a:pt x="17" y="535"/>
                      </a:cubicBezTo>
                      <a:close/>
                    </a:path>
                  </a:pathLst>
                </a:custGeom>
                <a:solidFill>
                  <a:srgbClr val="1000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" name="Google Shape;2905;p34">
                  <a:extLst>
                    <a:ext uri="{FF2B5EF4-FFF2-40B4-BE49-F238E27FC236}">
                      <a16:creationId xmlns:a16="http://schemas.microsoft.com/office/drawing/2014/main" id="{11A956A0-9E30-6E69-FF38-B97AA62E5D53}"/>
                    </a:ext>
                  </a:extLst>
                </p:cNvPr>
                <p:cNvSpPr/>
                <p:nvPr/>
              </p:nvSpPr>
              <p:spPr>
                <a:xfrm>
                  <a:off x="5546000" y="2568650"/>
                  <a:ext cx="21750" cy="23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0" h="936" extrusionOk="0">
                      <a:moveTo>
                        <a:pt x="335" y="134"/>
                      </a:moveTo>
                      <a:cubicBezTo>
                        <a:pt x="318" y="150"/>
                        <a:pt x="118" y="351"/>
                        <a:pt x="68" y="635"/>
                      </a:cubicBezTo>
                      <a:cubicBezTo>
                        <a:pt x="1" y="919"/>
                        <a:pt x="318" y="936"/>
                        <a:pt x="519" y="769"/>
                      </a:cubicBezTo>
                      <a:cubicBezTo>
                        <a:pt x="736" y="618"/>
                        <a:pt x="870" y="284"/>
                        <a:pt x="786" y="134"/>
                      </a:cubicBezTo>
                      <a:cubicBezTo>
                        <a:pt x="703" y="0"/>
                        <a:pt x="485" y="0"/>
                        <a:pt x="335" y="134"/>
                      </a:cubicBezTo>
                      <a:close/>
                    </a:path>
                  </a:pathLst>
                </a:custGeom>
                <a:solidFill>
                  <a:srgbClr val="1000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" name="Google Shape;2906;p34">
                  <a:extLst>
                    <a:ext uri="{FF2B5EF4-FFF2-40B4-BE49-F238E27FC236}">
                      <a16:creationId xmlns:a16="http://schemas.microsoft.com/office/drawing/2014/main" id="{0F590921-6E2D-C874-413B-0EC6B0CBBD82}"/>
                    </a:ext>
                  </a:extLst>
                </p:cNvPr>
                <p:cNvSpPr/>
                <p:nvPr/>
              </p:nvSpPr>
              <p:spPr>
                <a:xfrm>
                  <a:off x="5552275" y="2573225"/>
                  <a:ext cx="18825" cy="2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3" h="837" extrusionOk="0">
                      <a:moveTo>
                        <a:pt x="669" y="18"/>
                      </a:moveTo>
                      <a:cubicBezTo>
                        <a:pt x="669" y="18"/>
                        <a:pt x="619" y="1"/>
                        <a:pt x="635" y="51"/>
                      </a:cubicBezTo>
                      <a:cubicBezTo>
                        <a:pt x="635" y="101"/>
                        <a:pt x="669" y="302"/>
                        <a:pt x="569" y="469"/>
                      </a:cubicBezTo>
                      <a:cubicBezTo>
                        <a:pt x="485" y="619"/>
                        <a:pt x="418" y="586"/>
                        <a:pt x="351" y="652"/>
                      </a:cubicBezTo>
                      <a:cubicBezTo>
                        <a:pt x="285" y="736"/>
                        <a:pt x="201" y="769"/>
                        <a:pt x="101" y="769"/>
                      </a:cubicBezTo>
                      <a:cubicBezTo>
                        <a:pt x="0" y="769"/>
                        <a:pt x="101" y="836"/>
                        <a:pt x="234" y="820"/>
                      </a:cubicBezTo>
                      <a:cubicBezTo>
                        <a:pt x="351" y="820"/>
                        <a:pt x="385" y="686"/>
                        <a:pt x="468" y="686"/>
                      </a:cubicBezTo>
                      <a:cubicBezTo>
                        <a:pt x="569" y="669"/>
                        <a:pt x="635" y="552"/>
                        <a:pt x="652" y="385"/>
                      </a:cubicBezTo>
                      <a:cubicBezTo>
                        <a:pt x="669" y="201"/>
                        <a:pt x="719" y="218"/>
                        <a:pt x="736" y="135"/>
                      </a:cubicBezTo>
                      <a:cubicBezTo>
                        <a:pt x="752" y="34"/>
                        <a:pt x="702" y="18"/>
                        <a:pt x="669" y="18"/>
                      </a:cubicBezTo>
                      <a:close/>
                    </a:path>
                  </a:pathLst>
                </a:custGeom>
                <a:solidFill>
                  <a:srgbClr val="040D0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" name="Google Shape;2907;p34">
                  <a:extLst>
                    <a:ext uri="{FF2B5EF4-FFF2-40B4-BE49-F238E27FC236}">
                      <a16:creationId xmlns:a16="http://schemas.microsoft.com/office/drawing/2014/main" id="{CD506EB5-D1F7-2F63-6661-18ED0084D84C}"/>
                    </a:ext>
                  </a:extLst>
                </p:cNvPr>
                <p:cNvSpPr/>
                <p:nvPr/>
              </p:nvSpPr>
              <p:spPr>
                <a:xfrm>
                  <a:off x="5580675" y="2619600"/>
                  <a:ext cx="16725" cy="28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9" h="1120" extrusionOk="0">
                      <a:moveTo>
                        <a:pt x="84" y="301"/>
                      </a:moveTo>
                      <a:cubicBezTo>
                        <a:pt x="67" y="318"/>
                        <a:pt x="1" y="585"/>
                        <a:pt x="84" y="853"/>
                      </a:cubicBezTo>
                      <a:cubicBezTo>
                        <a:pt x="184" y="1120"/>
                        <a:pt x="468" y="1003"/>
                        <a:pt x="569" y="769"/>
                      </a:cubicBezTo>
                      <a:cubicBezTo>
                        <a:pt x="669" y="535"/>
                        <a:pt x="619" y="168"/>
                        <a:pt x="485" y="84"/>
                      </a:cubicBezTo>
                      <a:cubicBezTo>
                        <a:pt x="335" y="1"/>
                        <a:pt x="151" y="101"/>
                        <a:pt x="84" y="301"/>
                      </a:cubicBezTo>
                      <a:close/>
                    </a:path>
                  </a:pathLst>
                </a:custGeom>
                <a:solidFill>
                  <a:srgbClr val="1000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pic>
          <p:nvPicPr>
            <p:cNvPr id="51" name="Picture 6" descr="The Geass symbol from Code Geass. | Code geass, Cool symbols, Anime tattoos">
              <a:extLst>
                <a:ext uri="{FF2B5EF4-FFF2-40B4-BE49-F238E27FC236}">
                  <a16:creationId xmlns:a16="http://schemas.microsoft.com/office/drawing/2014/main" id="{C1615FD3-C2E4-A37E-8A2C-779B209EF4E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" r="-85"/>
            <a:stretch/>
          </p:blipFill>
          <p:spPr bwMode="auto">
            <a:xfrm>
              <a:off x="2269164" y="1541185"/>
              <a:ext cx="1758820" cy="11080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2509277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ouple of blue vases sit in front of a window&#10;&#10;Description automatically generated with medium confidence">
            <a:extLst>
              <a:ext uri="{FF2B5EF4-FFF2-40B4-BE49-F238E27FC236}">
                <a16:creationId xmlns:a16="http://schemas.microsoft.com/office/drawing/2014/main" id="{BAA15359-DB7D-B87D-7661-A09C854DD9F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 b="781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88E5E63-9D85-1846-1818-BE429264842B}"/>
              </a:ext>
            </a:extLst>
          </p:cNvPr>
          <p:cNvSpPr/>
          <p:nvPr/>
        </p:nvSpPr>
        <p:spPr>
          <a:xfrm>
            <a:off x="-21820" y="5650"/>
            <a:ext cx="12192000" cy="6852350"/>
          </a:xfrm>
          <a:prstGeom prst="rect">
            <a:avLst/>
          </a:prstGeom>
          <a:solidFill>
            <a:srgbClr val="10002B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3EDA1B2-B62E-8095-042D-42DEDA1A854B}"/>
              </a:ext>
            </a:extLst>
          </p:cNvPr>
          <p:cNvGrpSpPr/>
          <p:nvPr/>
        </p:nvGrpSpPr>
        <p:grpSpPr>
          <a:xfrm>
            <a:off x="5047528" y="1956841"/>
            <a:ext cx="2414444" cy="2944317"/>
            <a:chOff x="1923769" y="1048156"/>
            <a:chExt cx="2414444" cy="2944317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733602AD-130B-3D54-B08D-34D2348B6DFA}"/>
                </a:ext>
              </a:extLst>
            </p:cNvPr>
            <p:cNvSpPr txBox="1"/>
            <p:nvPr/>
          </p:nvSpPr>
          <p:spPr>
            <a:xfrm>
              <a:off x="1923769" y="3103965"/>
              <a:ext cx="241444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3200" dirty="0">
                  <a:solidFill>
                    <a:schemeClr val="bg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cloudgeass</a:t>
              </a:r>
              <a:endParaRPr lang="en-US" sz="32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490DF856-95AC-7A47-CB55-A619279E7B37}"/>
                </a:ext>
              </a:extLst>
            </p:cNvPr>
            <p:cNvSpPr txBox="1"/>
            <p:nvPr/>
          </p:nvSpPr>
          <p:spPr>
            <a:xfrm>
              <a:off x="2005991" y="3623141"/>
              <a:ext cx="2250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i="1" dirty="0">
                  <a:solidFill>
                    <a:schemeClr val="bg1"/>
                  </a:solidFill>
                  <a:latin typeface="Segoe UI Light" panose="020B0502040204020203" pitchFamily="34" charset="0"/>
                  <a:ea typeface="Segoe UI Black" panose="020B0A02040204020203" pitchFamily="34" charset="0"/>
                  <a:cs typeface="Segoe UI Light" panose="020B0502040204020203" pitchFamily="34" charset="0"/>
                </a:rPr>
                <a:t>Python library</a:t>
              </a:r>
              <a:endParaRPr lang="en-US" i="1" dirty="0">
                <a:solidFill>
                  <a:schemeClr val="bg1"/>
                </a:solidFill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endParaRPr>
            </a:p>
          </p:txBody>
        </p: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F163B599-F231-6CF6-7BE3-6B14CFDF633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931377" y="1048156"/>
              <a:ext cx="2224422" cy="2014450"/>
              <a:chOff x="4671678" y="835840"/>
              <a:chExt cx="2782667" cy="2520000"/>
            </a:xfrm>
          </p:grpSpPr>
          <p:sp>
            <p:nvSpPr>
              <p:cNvPr id="52" name="Google Shape;35601;p55">
                <a:extLst>
                  <a:ext uri="{FF2B5EF4-FFF2-40B4-BE49-F238E27FC236}">
                    <a16:creationId xmlns:a16="http://schemas.microsoft.com/office/drawing/2014/main" id="{A3489FC9-38A5-14CF-FA4A-8DAB4C04987C}"/>
                  </a:ext>
                </a:extLst>
              </p:cNvPr>
              <p:cNvSpPr/>
              <p:nvPr/>
            </p:nvSpPr>
            <p:spPr>
              <a:xfrm>
                <a:off x="5069345" y="970840"/>
                <a:ext cx="2250000" cy="2250000"/>
              </a:xfrm>
              <a:custGeom>
                <a:avLst/>
                <a:gdLst/>
                <a:ahLst/>
                <a:cxnLst/>
                <a:rect l="l" t="t" r="r" b="b"/>
                <a:pathLst>
                  <a:path w="69728" h="86628" extrusionOk="0">
                    <a:moveTo>
                      <a:pt x="62463" y="86628"/>
                    </a:moveTo>
                    <a:lnTo>
                      <a:pt x="7234" y="86628"/>
                    </a:lnTo>
                    <a:cubicBezTo>
                      <a:pt x="3253" y="86628"/>
                      <a:pt x="0" y="83406"/>
                      <a:pt x="0" y="79424"/>
                    </a:cubicBezTo>
                    <a:lnTo>
                      <a:pt x="0" y="7235"/>
                    </a:lnTo>
                    <a:cubicBezTo>
                      <a:pt x="0" y="3222"/>
                      <a:pt x="3253" y="0"/>
                      <a:pt x="7234" y="0"/>
                    </a:cubicBezTo>
                    <a:lnTo>
                      <a:pt x="62524" y="0"/>
                    </a:lnTo>
                    <a:cubicBezTo>
                      <a:pt x="66506" y="0"/>
                      <a:pt x="69728" y="3222"/>
                      <a:pt x="69728" y="7235"/>
                    </a:cubicBezTo>
                    <a:lnTo>
                      <a:pt x="69728" y="79424"/>
                    </a:lnTo>
                    <a:cubicBezTo>
                      <a:pt x="69698" y="83406"/>
                      <a:pt x="66476" y="86628"/>
                      <a:pt x="62463" y="86628"/>
                    </a:cubicBezTo>
                    <a:close/>
                  </a:path>
                </a:pathLst>
              </a:custGeom>
              <a:solidFill>
                <a:srgbClr val="1000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" name="Google Shape;35635;p55">
                <a:extLst>
                  <a:ext uri="{FF2B5EF4-FFF2-40B4-BE49-F238E27FC236}">
                    <a16:creationId xmlns:a16="http://schemas.microsoft.com/office/drawing/2014/main" id="{04497007-216A-3DD1-D307-67194CEE42C2}"/>
                  </a:ext>
                </a:extLst>
              </p:cNvPr>
              <p:cNvSpPr/>
              <p:nvPr/>
            </p:nvSpPr>
            <p:spPr>
              <a:xfrm>
                <a:off x="4934345" y="835840"/>
                <a:ext cx="2520000" cy="2520000"/>
              </a:xfrm>
              <a:custGeom>
                <a:avLst/>
                <a:gdLst/>
                <a:ahLst/>
                <a:cxnLst/>
                <a:rect l="l" t="t" r="r" b="b"/>
                <a:pathLst>
                  <a:path w="85869" h="106690" fill="none" extrusionOk="0">
                    <a:moveTo>
                      <a:pt x="76993" y="106689"/>
                    </a:moveTo>
                    <a:lnTo>
                      <a:pt x="8876" y="106689"/>
                    </a:lnTo>
                    <a:cubicBezTo>
                      <a:pt x="3983" y="106689"/>
                      <a:pt x="1" y="102708"/>
                      <a:pt x="1" y="97814"/>
                    </a:cubicBezTo>
                    <a:lnTo>
                      <a:pt x="1" y="8907"/>
                    </a:lnTo>
                    <a:cubicBezTo>
                      <a:pt x="1" y="3983"/>
                      <a:pt x="3983" y="1"/>
                      <a:pt x="8876" y="1"/>
                    </a:cubicBezTo>
                    <a:lnTo>
                      <a:pt x="76993" y="1"/>
                    </a:lnTo>
                    <a:cubicBezTo>
                      <a:pt x="81887" y="1"/>
                      <a:pt x="85869" y="3983"/>
                      <a:pt x="85869" y="8907"/>
                    </a:cubicBezTo>
                    <a:lnTo>
                      <a:pt x="85869" y="97814"/>
                    </a:lnTo>
                    <a:cubicBezTo>
                      <a:pt x="85869" y="102738"/>
                      <a:pt x="81887" y="106689"/>
                      <a:pt x="76993" y="106689"/>
                    </a:cubicBezTo>
                    <a:close/>
                  </a:path>
                </a:pathLst>
              </a:custGeom>
              <a:solidFill>
                <a:srgbClr val="4E148C"/>
              </a:solidFill>
              <a:ln w="39525" cap="flat" cmpd="sng">
                <a:solidFill>
                  <a:srgbClr val="5A189A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" name="Google Shape;35636;p55">
                <a:extLst>
                  <a:ext uri="{FF2B5EF4-FFF2-40B4-BE49-F238E27FC236}">
                    <a16:creationId xmlns:a16="http://schemas.microsoft.com/office/drawing/2014/main" id="{06CAAFB3-C3F5-32CB-950A-BABC816D8516}"/>
                  </a:ext>
                </a:extLst>
              </p:cNvPr>
              <p:cNvSpPr/>
              <p:nvPr/>
            </p:nvSpPr>
            <p:spPr>
              <a:xfrm>
                <a:off x="5015345" y="916840"/>
                <a:ext cx="2358000" cy="2358000"/>
              </a:xfrm>
              <a:custGeom>
                <a:avLst/>
                <a:gdLst/>
                <a:ahLst/>
                <a:cxnLst/>
                <a:rect l="l" t="t" r="r" b="b"/>
                <a:pathLst>
                  <a:path w="79425" h="98665" fill="none" extrusionOk="0">
                    <a:moveTo>
                      <a:pt x="71218" y="98665"/>
                    </a:moveTo>
                    <a:lnTo>
                      <a:pt x="8208" y="98665"/>
                    </a:lnTo>
                    <a:cubicBezTo>
                      <a:pt x="3648" y="98665"/>
                      <a:pt x="1" y="94987"/>
                      <a:pt x="1" y="90458"/>
                    </a:cubicBezTo>
                    <a:lnTo>
                      <a:pt x="1" y="8207"/>
                    </a:lnTo>
                    <a:cubicBezTo>
                      <a:pt x="1" y="3648"/>
                      <a:pt x="3709" y="1"/>
                      <a:pt x="8208" y="1"/>
                    </a:cubicBezTo>
                    <a:lnTo>
                      <a:pt x="71188" y="1"/>
                    </a:lnTo>
                    <a:cubicBezTo>
                      <a:pt x="75747" y="1"/>
                      <a:pt x="79394" y="3678"/>
                      <a:pt x="79394" y="8207"/>
                    </a:cubicBezTo>
                    <a:lnTo>
                      <a:pt x="79394" y="90458"/>
                    </a:lnTo>
                    <a:cubicBezTo>
                      <a:pt x="79425" y="94987"/>
                      <a:pt x="75747" y="98665"/>
                      <a:pt x="71218" y="98665"/>
                    </a:cubicBezTo>
                    <a:close/>
                  </a:path>
                </a:pathLst>
              </a:custGeom>
              <a:noFill/>
              <a:ln w="9875" cap="flat" cmpd="sng">
                <a:solidFill>
                  <a:srgbClr val="FDC500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" name="Google Shape;35637;p55">
                <a:extLst>
                  <a:ext uri="{FF2B5EF4-FFF2-40B4-BE49-F238E27FC236}">
                    <a16:creationId xmlns:a16="http://schemas.microsoft.com/office/drawing/2014/main" id="{1CFF3988-2473-21AD-FA58-412E0C9B6D33}"/>
                  </a:ext>
                </a:extLst>
              </p:cNvPr>
              <p:cNvSpPr/>
              <p:nvPr/>
            </p:nvSpPr>
            <p:spPr>
              <a:xfrm>
                <a:off x="4671678" y="1852493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1"/>
                    </a:moveTo>
                    <a:lnTo>
                      <a:pt x="1" y="1217"/>
                    </a:lnTo>
                    <a:lnTo>
                      <a:pt x="3983" y="1217"/>
                    </a:lnTo>
                    <a:lnTo>
                      <a:pt x="3983" y="1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" name="Google Shape;35638;p55">
                <a:extLst>
                  <a:ext uri="{FF2B5EF4-FFF2-40B4-BE49-F238E27FC236}">
                    <a16:creationId xmlns:a16="http://schemas.microsoft.com/office/drawing/2014/main" id="{55D01F00-BCB2-254F-6EA7-5BB9E3F5C878}"/>
                  </a:ext>
                </a:extLst>
              </p:cNvPr>
              <p:cNvSpPr/>
              <p:nvPr/>
            </p:nvSpPr>
            <p:spPr>
              <a:xfrm>
                <a:off x="4671678" y="1778335"/>
                <a:ext cx="114342" cy="34914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6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" name="Google Shape;35639;p55">
                <a:extLst>
                  <a:ext uri="{FF2B5EF4-FFF2-40B4-BE49-F238E27FC236}">
                    <a16:creationId xmlns:a16="http://schemas.microsoft.com/office/drawing/2014/main" id="{62FB6608-6472-021A-34B1-309ED7A8065A}"/>
                  </a:ext>
                </a:extLst>
              </p:cNvPr>
              <p:cNvSpPr/>
              <p:nvPr/>
            </p:nvSpPr>
            <p:spPr>
              <a:xfrm>
                <a:off x="4671678" y="1926680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" name="Google Shape;35640;p55">
                <a:extLst>
                  <a:ext uri="{FF2B5EF4-FFF2-40B4-BE49-F238E27FC236}">
                    <a16:creationId xmlns:a16="http://schemas.microsoft.com/office/drawing/2014/main" id="{77B696BD-5AA1-3EF9-3D43-5281A50EC4B3}"/>
                  </a:ext>
                </a:extLst>
              </p:cNvPr>
              <p:cNvSpPr/>
              <p:nvPr/>
            </p:nvSpPr>
            <p:spPr>
              <a:xfrm>
                <a:off x="4671678" y="2000867"/>
                <a:ext cx="114342" cy="34914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6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" name="Google Shape;35641;p55">
                <a:extLst>
                  <a:ext uri="{FF2B5EF4-FFF2-40B4-BE49-F238E27FC236}">
                    <a16:creationId xmlns:a16="http://schemas.microsoft.com/office/drawing/2014/main" id="{07026E7D-5407-7A42-0CCC-A83CB2FD939C}"/>
                  </a:ext>
                </a:extLst>
              </p:cNvPr>
              <p:cNvSpPr/>
              <p:nvPr/>
            </p:nvSpPr>
            <p:spPr>
              <a:xfrm>
                <a:off x="4671678" y="2075025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1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1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" name="Google Shape;35642;p55">
                <a:extLst>
                  <a:ext uri="{FF2B5EF4-FFF2-40B4-BE49-F238E27FC236}">
                    <a16:creationId xmlns:a16="http://schemas.microsoft.com/office/drawing/2014/main" id="{D764DDE4-21F1-4170-AB4B-CF72543BADDB}"/>
                  </a:ext>
                </a:extLst>
              </p:cNvPr>
              <p:cNvSpPr/>
              <p:nvPr/>
            </p:nvSpPr>
            <p:spPr>
              <a:xfrm>
                <a:off x="4671678" y="1482506"/>
                <a:ext cx="114342" cy="34914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6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" name="Google Shape;35643;p55">
                <a:extLst>
                  <a:ext uri="{FF2B5EF4-FFF2-40B4-BE49-F238E27FC236}">
                    <a16:creationId xmlns:a16="http://schemas.microsoft.com/office/drawing/2014/main" id="{B58D4A88-077F-6812-AED2-B251B69A0C22}"/>
                  </a:ext>
                </a:extLst>
              </p:cNvPr>
              <p:cNvSpPr/>
              <p:nvPr/>
            </p:nvSpPr>
            <p:spPr>
              <a:xfrm>
                <a:off x="4671678" y="1408319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2" name="Google Shape;35644;p55">
                <a:extLst>
                  <a:ext uri="{FF2B5EF4-FFF2-40B4-BE49-F238E27FC236}">
                    <a16:creationId xmlns:a16="http://schemas.microsoft.com/office/drawing/2014/main" id="{BC4F45EB-79A7-08B5-7ECD-A1340529A378}"/>
                  </a:ext>
                </a:extLst>
              </p:cNvPr>
              <p:cNvSpPr/>
              <p:nvPr/>
            </p:nvSpPr>
            <p:spPr>
              <a:xfrm>
                <a:off x="4671678" y="1555803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3" name="Google Shape;35645;p55">
                <a:extLst>
                  <a:ext uri="{FF2B5EF4-FFF2-40B4-BE49-F238E27FC236}">
                    <a16:creationId xmlns:a16="http://schemas.microsoft.com/office/drawing/2014/main" id="{4849A80C-C99E-349C-530A-09F155178B69}"/>
                  </a:ext>
                </a:extLst>
              </p:cNvPr>
              <p:cNvSpPr/>
              <p:nvPr/>
            </p:nvSpPr>
            <p:spPr>
              <a:xfrm>
                <a:off x="4671678" y="1629961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1"/>
                    </a:moveTo>
                    <a:lnTo>
                      <a:pt x="1" y="1217"/>
                    </a:lnTo>
                    <a:lnTo>
                      <a:pt x="3983" y="1217"/>
                    </a:lnTo>
                    <a:lnTo>
                      <a:pt x="3983" y="1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4" name="Google Shape;35646;p55">
                <a:extLst>
                  <a:ext uri="{FF2B5EF4-FFF2-40B4-BE49-F238E27FC236}">
                    <a16:creationId xmlns:a16="http://schemas.microsoft.com/office/drawing/2014/main" id="{B26DC768-C38D-9404-DE90-32A69E2B73BB}"/>
                  </a:ext>
                </a:extLst>
              </p:cNvPr>
              <p:cNvSpPr/>
              <p:nvPr/>
            </p:nvSpPr>
            <p:spPr>
              <a:xfrm>
                <a:off x="4671678" y="1704148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1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1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5" name="Google Shape;35647;p55">
                <a:extLst>
                  <a:ext uri="{FF2B5EF4-FFF2-40B4-BE49-F238E27FC236}">
                    <a16:creationId xmlns:a16="http://schemas.microsoft.com/office/drawing/2014/main" id="{972E59B3-088A-6AC7-208C-95467DC525F4}"/>
                  </a:ext>
                </a:extLst>
              </p:cNvPr>
              <p:cNvSpPr/>
              <p:nvPr/>
            </p:nvSpPr>
            <p:spPr>
              <a:xfrm>
                <a:off x="4671678" y="1111601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1"/>
                    </a:moveTo>
                    <a:lnTo>
                      <a:pt x="1" y="1217"/>
                    </a:lnTo>
                    <a:lnTo>
                      <a:pt x="3983" y="1217"/>
                    </a:lnTo>
                    <a:lnTo>
                      <a:pt x="3983" y="1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6" name="Google Shape;35648;p55">
                <a:extLst>
                  <a:ext uri="{FF2B5EF4-FFF2-40B4-BE49-F238E27FC236}">
                    <a16:creationId xmlns:a16="http://schemas.microsoft.com/office/drawing/2014/main" id="{2099EBC0-4ADF-3B96-4334-C579153CF854}"/>
                  </a:ext>
                </a:extLst>
              </p:cNvPr>
              <p:cNvSpPr/>
              <p:nvPr/>
            </p:nvSpPr>
            <p:spPr>
              <a:xfrm>
                <a:off x="4671678" y="1037442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7" name="Google Shape;35649;p55">
                <a:extLst>
                  <a:ext uri="{FF2B5EF4-FFF2-40B4-BE49-F238E27FC236}">
                    <a16:creationId xmlns:a16="http://schemas.microsoft.com/office/drawing/2014/main" id="{587B0202-1011-6DA5-34BB-FFB2ADEA1EC8}"/>
                  </a:ext>
                </a:extLst>
              </p:cNvPr>
              <p:cNvSpPr/>
              <p:nvPr/>
            </p:nvSpPr>
            <p:spPr>
              <a:xfrm>
                <a:off x="4671678" y="1185788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1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1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8" name="Google Shape;35650;p55">
                <a:extLst>
                  <a:ext uri="{FF2B5EF4-FFF2-40B4-BE49-F238E27FC236}">
                    <a16:creationId xmlns:a16="http://schemas.microsoft.com/office/drawing/2014/main" id="{C42B6B90-72DD-E306-8A7C-F75FD9CC0E12}"/>
                  </a:ext>
                </a:extLst>
              </p:cNvPr>
              <p:cNvSpPr/>
              <p:nvPr/>
            </p:nvSpPr>
            <p:spPr>
              <a:xfrm>
                <a:off x="4671678" y="1259974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9" name="Google Shape;35651;p55">
                <a:extLst>
                  <a:ext uri="{FF2B5EF4-FFF2-40B4-BE49-F238E27FC236}">
                    <a16:creationId xmlns:a16="http://schemas.microsoft.com/office/drawing/2014/main" id="{D3A2CC38-3752-9B7D-3427-B62E1548FA40}"/>
                  </a:ext>
                </a:extLst>
              </p:cNvPr>
              <p:cNvSpPr/>
              <p:nvPr/>
            </p:nvSpPr>
            <p:spPr>
              <a:xfrm>
                <a:off x="4671678" y="1334133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1"/>
                    </a:moveTo>
                    <a:lnTo>
                      <a:pt x="1" y="1217"/>
                    </a:lnTo>
                    <a:lnTo>
                      <a:pt x="3983" y="1217"/>
                    </a:lnTo>
                    <a:lnTo>
                      <a:pt x="3983" y="1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0" name="Google Shape;35652;p55">
                <a:extLst>
                  <a:ext uri="{FF2B5EF4-FFF2-40B4-BE49-F238E27FC236}">
                    <a16:creationId xmlns:a16="http://schemas.microsoft.com/office/drawing/2014/main" id="{E4BFB376-001D-FE25-1264-B29EC45C3F6C}"/>
                  </a:ext>
                </a:extLst>
              </p:cNvPr>
              <p:cNvSpPr/>
              <p:nvPr/>
            </p:nvSpPr>
            <p:spPr>
              <a:xfrm>
                <a:off x="4671678" y="2153577"/>
                <a:ext cx="114342" cy="112126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56810" extrusionOk="0">
                    <a:moveTo>
                      <a:pt x="1" y="0"/>
                    </a:moveTo>
                    <a:lnTo>
                      <a:pt x="1" y="56810"/>
                    </a:lnTo>
                    <a:lnTo>
                      <a:pt x="3983" y="56810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1" name="Google Shape;35648;p55">
                <a:extLst>
                  <a:ext uri="{FF2B5EF4-FFF2-40B4-BE49-F238E27FC236}">
                    <a16:creationId xmlns:a16="http://schemas.microsoft.com/office/drawing/2014/main" id="{89623BF6-4585-ED3F-256A-CEE101BAB68B}"/>
                  </a:ext>
                </a:extLst>
              </p:cNvPr>
              <p:cNvSpPr/>
              <p:nvPr/>
            </p:nvSpPr>
            <p:spPr>
              <a:xfrm>
                <a:off x="4671678" y="965406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2" name="Google Shape;35648;p55">
                <a:extLst>
                  <a:ext uri="{FF2B5EF4-FFF2-40B4-BE49-F238E27FC236}">
                    <a16:creationId xmlns:a16="http://schemas.microsoft.com/office/drawing/2014/main" id="{14D8FA54-9225-A6FC-CED4-6D634F5ECBF4}"/>
                  </a:ext>
                </a:extLst>
              </p:cNvPr>
              <p:cNvSpPr/>
              <p:nvPr/>
            </p:nvSpPr>
            <p:spPr>
              <a:xfrm>
                <a:off x="4671678" y="891187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grpSp>
            <p:nvGrpSpPr>
              <p:cNvPr id="73" name="Google Shape;2897;p34">
                <a:extLst>
                  <a:ext uri="{FF2B5EF4-FFF2-40B4-BE49-F238E27FC236}">
                    <a16:creationId xmlns:a16="http://schemas.microsoft.com/office/drawing/2014/main" id="{56C500DC-0770-3024-2C52-5E7B9E949BAD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 rot="20640075">
                <a:off x="5622256" y="1672338"/>
                <a:ext cx="1326281" cy="1156101"/>
                <a:chOff x="5332550" y="2512250"/>
                <a:chExt cx="270300" cy="235625"/>
              </a:xfrm>
            </p:grpSpPr>
            <p:sp>
              <p:nvSpPr>
                <p:cNvPr id="74" name="Google Shape;2899;p34">
                  <a:extLst>
                    <a:ext uri="{FF2B5EF4-FFF2-40B4-BE49-F238E27FC236}">
                      <a16:creationId xmlns:a16="http://schemas.microsoft.com/office/drawing/2014/main" id="{1D9BF8A6-AED2-2DF7-07F7-BF35EA1C9468}"/>
                    </a:ext>
                  </a:extLst>
                </p:cNvPr>
                <p:cNvSpPr/>
                <p:nvPr/>
              </p:nvSpPr>
              <p:spPr>
                <a:xfrm>
                  <a:off x="5332550" y="2512250"/>
                  <a:ext cx="270300" cy="235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12" h="9425" extrusionOk="0">
                      <a:moveTo>
                        <a:pt x="9408" y="17"/>
                      </a:moveTo>
                      <a:cubicBezTo>
                        <a:pt x="9408" y="17"/>
                        <a:pt x="9324" y="0"/>
                        <a:pt x="9341" y="67"/>
                      </a:cubicBezTo>
                      <a:cubicBezTo>
                        <a:pt x="9374" y="151"/>
                        <a:pt x="9424" y="234"/>
                        <a:pt x="9441" y="502"/>
                      </a:cubicBezTo>
                      <a:cubicBezTo>
                        <a:pt x="9458" y="752"/>
                        <a:pt x="9525" y="685"/>
                        <a:pt x="9658" y="869"/>
                      </a:cubicBezTo>
                      <a:cubicBezTo>
                        <a:pt x="9792" y="1070"/>
                        <a:pt x="9675" y="1254"/>
                        <a:pt x="9742" y="1320"/>
                      </a:cubicBezTo>
                      <a:cubicBezTo>
                        <a:pt x="9809" y="1404"/>
                        <a:pt x="9926" y="1604"/>
                        <a:pt x="9859" y="1738"/>
                      </a:cubicBezTo>
                      <a:cubicBezTo>
                        <a:pt x="9792" y="1855"/>
                        <a:pt x="9725" y="1705"/>
                        <a:pt x="9675" y="1705"/>
                      </a:cubicBezTo>
                      <a:cubicBezTo>
                        <a:pt x="9625" y="1705"/>
                        <a:pt x="9558" y="1888"/>
                        <a:pt x="9608" y="2122"/>
                      </a:cubicBezTo>
                      <a:cubicBezTo>
                        <a:pt x="9675" y="2356"/>
                        <a:pt x="9725" y="2507"/>
                        <a:pt x="9675" y="2724"/>
                      </a:cubicBezTo>
                      <a:cubicBezTo>
                        <a:pt x="9608" y="2924"/>
                        <a:pt x="9608" y="2991"/>
                        <a:pt x="9675" y="3158"/>
                      </a:cubicBezTo>
                      <a:cubicBezTo>
                        <a:pt x="9742" y="3325"/>
                        <a:pt x="9725" y="3626"/>
                        <a:pt x="9558" y="3877"/>
                      </a:cubicBezTo>
                      <a:cubicBezTo>
                        <a:pt x="9391" y="4127"/>
                        <a:pt x="9274" y="4295"/>
                        <a:pt x="9274" y="4512"/>
                      </a:cubicBezTo>
                      <a:cubicBezTo>
                        <a:pt x="9257" y="4729"/>
                        <a:pt x="9124" y="4779"/>
                        <a:pt x="9090" y="4662"/>
                      </a:cubicBezTo>
                      <a:cubicBezTo>
                        <a:pt x="9057" y="4545"/>
                        <a:pt x="8973" y="4395"/>
                        <a:pt x="8873" y="4395"/>
                      </a:cubicBezTo>
                      <a:cubicBezTo>
                        <a:pt x="8789" y="4378"/>
                        <a:pt x="8940" y="4562"/>
                        <a:pt x="8890" y="4712"/>
                      </a:cubicBezTo>
                      <a:cubicBezTo>
                        <a:pt x="8840" y="4879"/>
                        <a:pt x="8723" y="4963"/>
                        <a:pt x="8723" y="5113"/>
                      </a:cubicBezTo>
                      <a:cubicBezTo>
                        <a:pt x="8723" y="5264"/>
                        <a:pt x="8388" y="5681"/>
                        <a:pt x="8205" y="5782"/>
                      </a:cubicBezTo>
                      <a:cubicBezTo>
                        <a:pt x="8004" y="5882"/>
                        <a:pt x="7754" y="5865"/>
                        <a:pt x="7687" y="5832"/>
                      </a:cubicBezTo>
                      <a:cubicBezTo>
                        <a:pt x="7620" y="5798"/>
                        <a:pt x="7637" y="5982"/>
                        <a:pt x="7870" y="5965"/>
                      </a:cubicBezTo>
                      <a:cubicBezTo>
                        <a:pt x="8088" y="5965"/>
                        <a:pt x="8238" y="5882"/>
                        <a:pt x="8271" y="5932"/>
                      </a:cubicBezTo>
                      <a:cubicBezTo>
                        <a:pt x="8322" y="5982"/>
                        <a:pt x="8188" y="5999"/>
                        <a:pt x="8155" y="6066"/>
                      </a:cubicBezTo>
                      <a:cubicBezTo>
                        <a:pt x="8138" y="6132"/>
                        <a:pt x="8138" y="6199"/>
                        <a:pt x="8021" y="6249"/>
                      </a:cubicBezTo>
                      <a:cubicBezTo>
                        <a:pt x="7921" y="6300"/>
                        <a:pt x="7837" y="6316"/>
                        <a:pt x="7854" y="6383"/>
                      </a:cubicBezTo>
                      <a:cubicBezTo>
                        <a:pt x="7887" y="6433"/>
                        <a:pt x="8205" y="6450"/>
                        <a:pt x="8121" y="6784"/>
                      </a:cubicBezTo>
                      <a:cubicBezTo>
                        <a:pt x="8038" y="7135"/>
                        <a:pt x="7870" y="7085"/>
                        <a:pt x="7737" y="7302"/>
                      </a:cubicBezTo>
                      <a:cubicBezTo>
                        <a:pt x="7603" y="7519"/>
                        <a:pt x="7453" y="7636"/>
                        <a:pt x="7135" y="7753"/>
                      </a:cubicBezTo>
                      <a:cubicBezTo>
                        <a:pt x="6801" y="7870"/>
                        <a:pt x="6734" y="7837"/>
                        <a:pt x="6467" y="8004"/>
                      </a:cubicBezTo>
                      <a:cubicBezTo>
                        <a:pt x="6216" y="8171"/>
                        <a:pt x="5865" y="7954"/>
                        <a:pt x="5682" y="7937"/>
                      </a:cubicBezTo>
                      <a:cubicBezTo>
                        <a:pt x="5481" y="7920"/>
                        <a:pt x="5264" y="7937"/>
                        <a:pt x="5180" y="7837"/>
                      </a:cubicBezTo>
                      <a:cubicBezTo>
                        <a:pt x="5080" y="7736"/>
                        <a:pt x="5063" y="7586"/>
                        <a:pt x="4980" y="7569"/>
                      </a:cubicBezTo>
                      <a:cubicBezTo>
                        <a:pt x="4896" y="7569"/>
                        <a:pt x="4913" y="7703"/>
                        <a:pt x="4946" y="7803"/>
                      </a:cubicBezTo>
                      <a:cubicBezTo>
                        <a:pt x="4963" y="7904"/>
                        <a:pt x="4729" y="7770"/>
                        <a:pt x="4629" y="7837"/>
                      </a:cubicBezTo>
                      <a:cubicBezTo>
                        <a:pt x="4529" y="7920"/>
                        <a:pt x="4412" y="7954"/>
                        <a:pt x="4195" y="7887"/>
                      </a:cubicBezTo>
                      <a:cubicBezTo>
                        <a:pt x="3994" y="7820"/>
                        <a:pt x="4028" y="7987"/>
                        <a:pt x="4111" y="8071"/>
                      </a:cubicBezTo>
                      <a:cubicBezTo>
                        <a:pt x="4211" y="8154"/>
                        <a:pt x="4094" y="8305"/>
                        <a:pt x="3743" y="8238"/>
                      </a:cubicBezTo>
                      <a:cubicBezTo>
                        <a:pt x="3393" y="8171"/>
                        <a:pt x="3192" y="8071"/>
                        <a:pt x="2708" y="8121"/>
                      </a:cubicBezTo>
                      <a:cubicBezTo>
                        <a:pt x="2223" y="8154"/>
                        <a:pt x="2290" y="7803"/>
                        <a:pt x="1922" y="7770"/>
                      </a:cubicBezTo>
                      <a:cubicBezTo>
                        <a:pt x="1571" y="7736"/>
                        <a:pt x="1220" y="7636"/>
                        <a:pt x="1037" y="7302"/>
                      </a:cubicBezTo>
                      <a:cubicBezTo>
                        <a:pt x="853" y="6985"/>
                        <a:pt x="636" y="7202"/>
                        <a:pt x="452" y="6934"/>
                      </a:cubicBezTo>
                      <a:cubicBezTo>
                        <a:pt x="251" y="6667"/>
                        <a:pt x="218" y="6600"/>
                        <a:pt x="118" y="6617"/>
                      </a:cubicBezTo>
                      <a:cubicBezTo>
                        <a:pt x="17" y="6634"/>
                        <a:pt x="1" y="6901"/>
                        <a:pt x="302" y="7051"/>
                      </a:cubicBezTo>
                      <a:cubicBezTo>
                        <a:pt x="602" y="7218"/>
                        <a:pt x="652" y="7352"/>
                        <a:pt x="686" y="7670"/>
                      </a:cubicBezTo>
                      <a:cubicBezTo>
                        <a:pt x="719" y="7987"/>
                        <a:pt x="987" y="7970"/>
                        <a:pt x="1120" y="8154"/>
                      </a:cubicBezTo>
                      <a:cubicBezTo>
                        <a:pt x="1271" y="8338"/>
                        <a:pt x="1237" y="8538"/>
                        <a:pt x="1538" y="8605"/>
                      </a:cubicBezTo>
                      <a:cubicBezTo>
                        <a:pt x="1839" y="8672"/>
                        <a:pt x="1989" y="8672"/>
                        <a:pt x="2089" y="8823"/>
                      </a:cubicBezTo>
                      <a:cubicBezTo>
                        <a:pt x="2173" y="8973"/>
                        <a:pt x="2390" y="9006"/>
                        <a:pt x="2708" y="8973"/>
                      </a:cubicBezTo>
                      <a:cubicBezTo>
                        <a:pt x="3008" y="8939"/>
                        <a:pt x="3159" y="9224"/>
                        <a:pt x="3443" y="9240"/>
                      </a:cubicBezTo>
                      <a:cubicBezTo>
                        <a:pt x="3727" y="9274"/>
                        <a:pt x="3860" y="9157"/>
                        <a:pt x="4195" y="9290"/>
                      </a:cubicBezTo>
                      <a:cubicBezTo>
                        <a:pt x="4512" y="9424"/>
                        <a:pt x="4679" y="9357"/>
                        <a:pt x="4830" y="9257"/>
                      </a:cubicBezTo>
                      <a:cubicBezTo>
                        <a:pt x="4980" y="9140"/>
                        <a:pt x="5147" y="9157"/>
                        <a:pt x="5247" y="9157"/>
                      </a:cubicBezTo>
                      <a:cubicBezTo>
                        <a:pt x="5364" y="9173"/>
                        <a:pt x="5364" y="8990"/>
                        <a:pt x="5063" y="8956"/>
                      </a:cubicBezTo>
                      <a:cubicBezTo>
                        <a:pt x="4746" y="8923"/>
                        <a:pt x="4429" y="9056"/>
                        <a:pt x="4211" y="9006"/>
                      </a:cubicBezTo>
                      <a:cubicBezTo>
                        <a:pt x="3994" y="8939"/>
                        <a:pt x="3827" y="8906"/>
                        <a:pt x="3643" y="9023"/>
                      </a:cubicBezTo>
                      <a:cubicBezTo>
                        <a:pt x="3459" y="9140"/>
                        <a:pt x="3292" y="9073"/>
                        <a:pt x="3175" y="8973"/>
                      </a:cubicBezTo>
                      <a:cubicBezTo>
                        <a:pt x="3058" y="8889"/>
                        <a:pt x="2992" y="8939"/>
                        <a:pt x="2891" y="8906"/>
                      </a:cubicBezTo>
                      <a:cubicBezTo>
                        <a:pt x="2791" y="8873"/>
                        <a:pt x="2958" y="8689"/>
                        <a:pt x="3125" y="8739"/>
                      </a:cubicBezTo>
                      <a:cubicBezTo>
                        <a:pt x="3292" y="8806"/>
                        <a:pt x="3309" y="8856"/>
                        <a:pt x="3493" y="8806"/>
                      </a:cubicBezTo>
                      <a:cubicBezTo>
                        <a:pt x="3693" y="8756"/>
                        <a:pt x="3743" y="8839"/>
                        <a:pt x="3844" y="8873"/>
                      </a:cubicBezTo>
                      <a:cubicBezTo>
                        <a:pt x="3944" y="8889"/>
                        <a:pt x="4011" y="8856"/>
                        <a:pt x="4078" y="8839"/>
                      </a:cubicBezTo>
                      <a:cubicBezTo>
                        <a:pt x="4161" y="8823"/>
                        <a:pt x="4278" y="8789"/>
                        <a:pt x="4378" y="8873"/>
                      </a:cubicBezTo>
                      <a:cubicBezTo>
                        <a:pt x="4495" y="8956"/>
                        <a:pt x="4562" y="8889"/>
                        <a:pt x="4696" y="8839"/>
                      </a:cubicBezTo>
                      <a:cubicBezTo>
                        <a:pt x="4813" y="8772"/>
                        <a:pt x="4930" y="8806"/>
                        <a:pt x="5047" y="8873"/>
                      </a:cubicBezTo>
                      <a:cubicBezTo>
                        <a:pt x="5164" y="8939"/>
                        <a:pt x="5264" y="8823"/>
                        <a:pt x="5347" y="8823"/>
                      </a:cubicBezTo>
                      <a:cubicBezTo>
                        <a:pt x="5448" y="8823"/>
                        <a:pt x="5431" y="8906"/>
                        <a:pt x="5581" y="8923"/>
                      </a:cubicBezTo>
                      <a:cubicBezTo>
                        <a:pt x="5715" y="8923"/>
                        <a:pt x="5749" y="8806"/>
                        <a:pt x="5849" y="8873"/>
                      </a:cubicBezTo>
                      <a:cubicBezTo>
                        <a:pt x="5949" y="8939"/>
                        <a:pt x="5899" y="9040"/>
                        <a:pt x="5698" y="9056"/>
                      </a:cubicBezTo>
                      <a:cubicBezTo>
                        <a:pt x="5515" y="9090"/>
                        <a:pt x="5581" y="9257"/>
                        <a:pt x="5815" y="9173"/>
                      </a:cubicBezTo>
                      <a:cubicBezTo>
                        <a:pt x="6049" y="9090"/>
                        <a:pt x="6300" y="8923"/>
                        <a:pt x="6701" y="8939"/>
                      </a:cubicBezTo>
                      <a:cubicBezTo>
                        <a:pt x="7102" y="8973"/>
                        <a:pt x="7002" y="8789"/>
                        <a:pt x="7202" y="8706"/>
                      </a:cubicBezTo>
                      <a:cubicBezTo>
                        <a:pt x="7386" y="8605"/>
                        <a:pt x="7620" y="8639"/>
                        <a:pt x="7754" y="8455"/>
                      </a:cubicBezTo>
                      <a:cubicBezTo>
                        <a:pt x="7870" y="8254"/>
                        <a:pt x="7987" y="8188"/>
                        <a:pt x="8322" y="8087"/>
                      </a:cubicBezTo>
                      <a:cubicBezTo>
                        <a:pt x="8673" y="8004"/>
                        <a:pt x="8572" y="7736"/>
                        <a:pt x="8756" y="7586"/>
                      </a:cubicBezTo>
                      <a:cubicBezTo>
                        <a:pt x="8940" y="7452"/>
                        <a:pt x="9257" y="7386"/>
                        <a:pt x="9475" y="7152"/>
                      </a:cubicBezTo>
                      <a:cubicBezTo>
                        <a:pt x="9692" y="6934"/>
                        <a:pt x="9575" y="6684"/>
                        <a:pt x="9692" y="6467"/>
                      </a:cubicBezTo>
                      <a:cubicBezTo>
                        <a:pt x="9825" y="6249"/>
                        <a:pt x="9976" y="6149"/>
                        <a:pt x="10176" y="5815"/>
                      </a:cubicBezTo>
                      <a:cubicBezTo>
                        <a:pt x="10360" y="5498"/>
                        <a:pt x="10277" y="5498"/>
                        <a:pt x="10109" y="5564"/>
                      </a:cubicBezTo>
                      <a:cubicBezTo>
                        <a:pt x="9926" y="5631"/>
                        <a:pt x="9842" y="5548"/>
                        <a:pt x="9859" y="5297"/>
                      </a:cubicBezTo>
                      <a:cubicBezTo>
                        <a:pt x="9876" y="5063"/>
                        <a:pt x="9792" y="4595"/>
                        <a:pt x="9959" y="4361"/>
                      </a:cubicBezTo>
                      <a:cubicBezTo>
                        <a:pt x="10126" y="4111"/>
                        <a:pt x="10160" y="4077"/>
                        <a:pt x="10193" y="3910"/>
                      </a:cubicBezTo>
                      <a:cubicBezTo>
                        <a:pt x="10210" y="3743"/>
                        <a:pt x="10343" y="3927"/>
                        <a:pt x="10393" y="4111"/>
                      </a:cubicBezTo>
                      <a:cubicBezTo>
                        <a:pt x="10444" y="4311"/>
                        <a:pt x="10627" y="4127"/>
                        <a:pt x="10644" y="3860"/>
                      </a:cubicBezTo>
                      <a:cubicBezTo>
                        <a:pt x="10661" y="3576"/>
                        <a:pt x="10527" y="3325"/>
                        <a:pt x="10661" y="2975"/>
                      </a:cubicBezTo>
                      <a:cubicBezTo>
                        <a:pt x="10811" y="2624"/>
                        <a:pt x="10577" y="2557"/>
                        <a:pt x="10611" y="2340"/>
                      </a:cubicBezTo>
                      <a:cubicBezTo>
                        <a:pt x="10627" y="2106"/>
                        <a:pt x="10678" y="1888"/>
                        <a:pt x="10544" y="1538"/>
                      </a:cubicBezTo>
                      <a:cubicBezTo>
                        <a:pt x="10393" y="1203"/>
                        <a:pt x="10210" y="1120"/>
                        <a:pt x="10176" y="903"/>
                      </a:cubicBezTo>
                      <a:cubicBezTo>
                        <a:pt x="10143" y="685"/>
                        <a:pt x="9976" y="869"/>
                        <a:pt x="10109" y="1053"/>
                      </a:cubicBezTo>
                      <a:cubicBezTo>
                        <a:pt x="10243" y="1254"/>
                        <a:pt x="10427" y="1304"/>
                        <a:pt x="10527" y="1655"/>
                      </a:cubicBezTo>
                      <a:cubicBezTo>
                        <a:pt x="10611" y="2005"/>
                        <a:pt x="10477" y="2256"/>
                        <a:pt x="10460" y="2356"/>
                      </a:cubicBezTo>
                      <a:cubicBezTo>
                        <a:pt x="10444" y="2473"/>
                        <a:pt x="10260" y="2406"/>
                        <a:pt x="10343" y="2106"/>
                      </a:cubicBezTo>
                      <a:cubicBezTo>
                        <a:pt x="10427" y="1822"/>
                        <a:pt x="10494" y="1588"/>
                        <a:pt x="10277" y="1371"/>
                      </a:cubicBezTo>
                      <a:cubicBezTo>
                        <a:pt x="10059" y="1170"/>
                        <a:pt x="9942" y="1187"/>
                        <a:pt x="9942" y="869"/>
                      </a:cubicBezTo>
                      <a:cubicBezTo>
                        <a:pt x="9926" y="535"/>
                        <a:pt x="9658" y="602"/>
                        <a:pt x="9608" y="468"/>
                      </a:cubicBezTo>
                      <a:cubicBezTo>
                        <a:pt x="9575" y="351"/>
                        <a:pt x="9591" y="84"/>
                        <a:pt x="9408" y="17"/>
                      </a:cubicBezTo>
                      <a:close/>
                      <a:moveTo>
                        <a:pt x="8472" y="6650"/>
                      </a:moveTo>
                      <a:cubicBezTo>
                        <a:pt x="8489" y="6600"/>
                        <a:pt x="8522" y="6500"/>
                        <a:pt x="8606" y="6450"/>
                      </a:cubicBezTo>
                      <a:cubicBezTo>
                        <a:pt x="8673" y="6383"/>
                        <a:pt x="8773" y="6350"/>
                        <a:pt x="8823" y="6366"/>
                      </a:cubicBezTo>
                      <a:cubicBezTo>
                        <a:pt x="8890" y="6366"/>
                        <a:pt x="8906" y="6433"/>
                        <a:pt x="8856" y="6500"/>
                      </a:cubicBezTo>
                      <a:cubicBezTo>
                        <a:pt x="8806" y="6550"/>
                        <a:pt x="8856" y="6617"/>
                        <a:pt x="8756" y="6667"/>
                      </a:cubicBezTo>
                      <a:cubicBezTo>
                        <a:pt x="8673" y="6717"/>
                        <a:pt x="8639" y="6784"/>
                        <a:pt x="8556" y="6767"/>
                      </a:cubicBezTo>
                      <a:cubicBezTo>
                        <a:pt x="8489" y="6734"/>
                        <a:pt x="8472" y="6701"/>
                        <a:pt x="8472" y="6650"/>
                      </a:cubicBezTo>
                      <a:close/>
                      <a:moveTo>
                        <a:pt x="7870" y="7987"/>
                      </a:moveTo>
                      <a:cubicBezTo>
                        <a:pt x="7987" y="8054"/>
                        <a:pt x="7770" y="8104"/>
                        <a:pt x="7720" y="8087"/>
                      </a:cubicBezTo>
                      <a:cubicBezTo>
                        <a:pt x="7670" y="8054"/>
                        <a:pt x="7720" y="7987"/>
                        <a:pt x="7637" y="7887"/>
                      </a:cubicBezTo>
                      <a:cubicBezTo>
                        <a:pt x="7536" y="7803"/>
                        <a:pt x="7620" y="7636"/>
                        <a:pt x="7754" y="7586"/>
                      </a:cubicBezTo>
                      <a:cubicBezTo>
                        <a:pt x="7904" y="7519"/>
                        <a:pt x="7921" y="7419"/>
                        <a:pt x="8121" y="7369"/>
                      </a:cubicBezTo>
                      <a:cubicBezTo>
                        <a:pt x="8322" y="7335"/>
                        <a:pt x="8388" y="7536"/>
                        <a:pt x="8338" y="7586"/>
                      </a:cubicBezTo>
                      <a:cubicBezTo>
                        <a:pt x="8305" y="7619"/>
                        <a:pt x="8305" y="7536"/>
                        <a:pt x="8205" y="7503"/>
                      </a:cubicBezTo>
                      <a:cubicBezTo>
                        <a:pt x="8104" y="7469"/>
                        <a:pt x="7837" y="7619"/>
                        <a:pt x="7787" y="7770"/>
                      </a:cubicBezTo>
                      <a:cubicBezTo>
                        <a:pt x="7754" y="7904"/>
                        <a:pt x="7870" y="7987"/>
                        <a:pt x="7870" y="7987"/>
                      </a:cubicBezTo>
                      <a:close/>
                      <a:moveTo>
                        <a:pt x="2340" y="8538"/>
                      </a:moveTo>
                      <a:cubicBezTo>
                        <a:pt x="2340" y="8472"/>
                        <a:pt x="2390" y="8422"/>
                        <a:pt x="2440" y="8438"/>
                      </a:cubicBezTo>
                      <a:cubicBezTo>
                        <a:pt x="2490" y="8455"/>
                        <a:pt x="2540" y="8555"/>
                        <a:pt x="2540" y="8639"/>
                      </a:cubicBezTo>
                      <a:cubicBezTo>
                        <a:pt x="2524" y="8722"/>
                        <a:pt x="2457" y="8789"/>
                        <a:pt x="2390" y="8706"/>
                      </a:cubicBezTo>
                      <a:cubicBezTo>
                        <a:pt x="2340" y="8639"/>
                        <a:pt x="2340" y="8538"/>
                        <a:pt x="2340" y="8538"/>
                      </a:cubicBezTo>
                      <a:close/>
                      <a:moveTo>
                        <a:pt x="903" y="7703"/>
                      </a:moveTo>
                      <a:cubicBezTo>
                        <a:pt x="936" y="7670"/>
                        <a:pt x="953" y="7653"/>
                        <a:pt x="987" y="7720"/>
                      </a:cubicBezTo>
                      <a:cubicBezTo>
                        <a:pt x="1037" y="7787"/>
                        <a:pt x="1354" y="7736"/>
                        <a:pt x="1471" y="7887"/>
                      </a:cubicBezTo>
                      <a:cubicBezTo>
                        <a:pt x="1588" y="8037"/>
                        <a:pt x="1538" y="8321"/>
                        <a:pt x="1722" y="8321"/>
                      </a:cubicBezTo>
                      <a:cubicBezTo>
                        <a:pt x="1906" y="8321"/>
                        <a:pt x="2039" y="8288"/>
                        <a:pt x="2223" y="8455"/>
                      </a:cubicBezTo>
                      <a:cubicBezTo>
                        <a:pt x="2407" y="8605"/>
                        <a:pt x="2273" y="8823"/>
                        <a:pt x="2206" y="8722"/>
                      </a:cubicBezTo>
                      <a:cubicBezTo>
                        <a:pt x="2156" y="8622"/>
                        <a:pt x="2073" y="8422"/>
                        <a:pt x="1839" y="8422"/>
                      </a:cubicBezTo>
                      <a:cubicBezTo>
                        <a:pt x="1605" y="8422"/>
                        <a:pt x="1421" y="8388"/>
                        <a:pt x="1304" y="8171"/>
                      </a:cubicBezTo>
                      <a:cubicBezTo>
                        <a:pt x="1204" y="7954"/>
                        <a:pt x="1053" y="7937"/>
                        <a:pt x="953" y="7837"/>
                      </a:cubicBezTo>
                      <a:cubicBezTo>
                        <a:pt x="836" y="7753"/>
                        <a:pt x="903" y="7703"/>
                        <a:pt x="903" y="7703"/>
                      </a:cubicBezTo>
                      <a:close/>
                    </a:path>
                  </a:pathLst>
                </a:custGeom>
                <a:solidFill>
                  <a:srgbClr val="1000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" name="Google Shape;2900;p34">
                  <a:extLst>
                    <a:ext uri="{FF2B5EF4-FFF2-40B4-BE49-F238E27FC236}">
                      <a16:creationId xmlns:a16="http://schemas.microsoft.com/office/drawing/2014/main" id="{9FF96BC8-5625-3D19-082D-6C9BEDB97E6D}"/>
                    </a:ext>
                  </a:extLst>
                </p:cNvPr>
                <p:cNvSpPr/>
                <p:nvPr/>
              </p:nvSpPr>
              <p:spPr>
                <a:xfrm>
                  <a:off x="5386025" y="2664300"/>
                  <a:ext cx="53900" cy="3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56" h="1237" extrusionOk="0">
                      <a:moveTo>
                        <a:pt x="1638" y="218"/>
                      </a:moveTo>
                      <a:cubicBezTo>
                        <a:pt x="1621" y="184"/>
                        <a:pt x="1087" y="0"/>
                        <a:pt x="552" y="101"/>
                      </a:cubicBezTo>
                      <a:cubicBezTo>
                        <a:pt x="0" y="218"/>
                        <a:pt x="184" y="752"/>
                        <a:pt x="619" y="1003"/>
                      </a:cubicBezTo>
                      <a:cubicBezTo>
                        <a:pt x="1053" y="1237"/>
                        <a:pt x="1772" y="1220"/>
                        <a:pt x="1972" y="969"/>
                      </a:cubicBezTo>
                      <a:cubicBezTo>
                        <a:pt x="2156" y="719"/>
                        <a:pt x="2005" y="385"/>
                        <a:pt x="1638" y="218"/>
                      </a:cubicBezTo>
                      <a:close/>
                    </a:path>
                  </a:pathLst>
                </a:custGeom>
                <a:solidFill>
                  <a:srgbClr val="1000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" name="Google Shape;2901;p34">
                  <a:extLst>
                    <a:ext uri="{FF2B5EF4-FFF2-40B4-BE49-F238E27FC236}">
                      <a16:creationId xmlns:a16="http://schemas.microsoft.com/office/drawing/2014/main" id="{E6C3D518-9887-E3CD-3CC7-1C1B8D157A7F}"/>
                    </a:ext>
                  </a:extLst>
                </p:cNvPr>
                <p:cNvSpPr/>
                <p:nvPr/>
              </p:nvSpPr>
              <p:spPr>
                <a:xfrm>
                  <a:off x="5388525" y="2678925"/>
                  <a:ext cx="48475" cy="23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9" h="936" extrusionOk="0">
                      <a:moveTo>
                        <a:pt x="1922" y="568"/>
                      </a:moveTo>
                      <a:cubicBezTo>
                        <a:pt x="1922" y="568"/>
                        <a:pt x="1905" y="501"/>
                        <a:pt x="1805" y="551"/>
                      </a:cubicBezTo>
                      <a:cubicBezTo>
                        <a:pt x="1722" y="585"/>
                        <a:pt x="1388" y="785"/>
                        <a:pt x="1020" y="752"/>
                      </a:cubicBezTo>
                      <a:cubicBezTo>
                        <a:pt x="652" y="702"/>
                        <a:pt x="669" y="568"/>
                        <a:pt x="502" y="518"/>
                      </a:cubicBezTo>
                      <a:cubicBezTo>
                        <a:pt x="318" y="468"/>
                        <a:pt x="184" y="334"/>
                        <a:pt x="118" y="167"/>
                      </a:cubicBezTo>
                      <a:cubicBezTo>
                        <a:pt x="51" y="0"/>
                        <a:pt x="1" y="234"/>
                        <a:pt x="118" y="435"/>
                      </a:cubicBezTo>
                      <a:cubicBezTo>
                        <a:pt x="235" y="635"/>
                        <a:pt x="485" y="585"/>
                        <a:pt x="552" y="735"/>
                      </a:cubicBezTo>
                      <a:cubicBezTo>
                        <a:pt x="619" y="886"/>
                        <a:pt x="903" y="936"/>
                        <a:pt x="1237" y="836"/>
                      </a:cubicBezTo>
                      <a:cubicBezTo>
                        <a:pt x="1555" y="735"/>
                        <a:pt x="1571" y="836"/>
                        <a:pt x="1738" y="785"/>
                      </a:cubicBezTo>
                      <a:cubicBezTo>
                        <a:pt x="1922" y="735"/>
                        <a:pt x="1939" y="652"/>
                        <a:pt x="1922" y="568"/>
                      </a:cubicBezTo>
                      <a:close/>
                    </a:path>
                  </a:pathLst>
                </a:custGeom>
                <a:solidFill>
                  <a:srgbClr val="1000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" name="Google Shape;2902;p34">
                  <a:extLst>
                    <a:ext uri="{FF2B5EF4-FFF2-40B4-BE49-F238E27FC236}">
                      <a16:creationId xmlns:a16="http://schemas.microsoft.com/office/drawing/2014/main" id="{BAE34CA5-3229-7E08-71DE-3F6BE9E2DFD3}"/>
                    </a:ext>
                  </a:extLst>
                </p:cNvPr>
                <p:cNvSpPr/>
                <p:nvPr/>
              </p:nvSpPr>
              <p:spPr>
                <a:xfrm>
                  <a:off x="5461625" y="2670975"/>
                  <a:ext cx="68525" cy="40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41" h="1639" extrusionOk="0">
                      <a:moveTo>
                        <a:pt x="134" y="903"/>
                      </a:moveTo>
                      <a:cubicBezTo>
                        <a:pt x="134" y="903"/>
                        <a:pt x="452" y="418"/>
                        <a:pt x="1020" y="301"/>
                      </a:cubicBezTo>
                      <a:cubicBezTo>
                        <a:pt x="1588" y="184"/>
                        <a:pt x="1555" y="1"/>
                        <a:pt x="1972" y="84"/>
                      </a:cubicBezTo>
                      <a:cubicBezTo>
                        <a:pt x="2407" y="151"/>
                        <a:pt x="2691" y="168"/>
                        <a:pt x="2724" y="435"/>
                      </a:cubicBezTo>
                      <a:cubicBezTo>
                        <a:pt x="2741" y="719"/>
                        <a:pt x="2407" y="819"/>
                        <a:pt x="2290" y="1003"/>
                      </a:cubicBezTo>
                      <a:cubicBezTo>
                        <a:pt x="2190" y="1204"/>
                        <a:pt x="1755" y="1321"/>
                        <a:pt x="1504" y="1354"/>
                      </a:cubicBezTo>
                      <a:cubicBezTo>
                        <a:pt x="1254" y="1404"/>
                        <a:pt x="1220" y="1638"/>
                        <a:pt x="1020" y="1571"/>
                      </a:cubicBezTo>
                      <a:cubicBezTo>
                        <a:pt x="819" y="1504"/>
                        <a:pt x="669" y="1371"/>
                        <a:pt x="402" y="1421"/>
                      </a:cubicBezTo>
                      <a:cubicBezTo>
                        <a:pt x="134" y="1471"/>
                        <a:pt x="1" y="1137"/>
                        <a:pt x="134" y="903"/>
                      </a:cubicBezTo>
                      <a:close/>
                    </a:path>
                  </a:pathLst>
                </a:custGeom>
                <a:solidFill>
                  <a:srgbClr val="1000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78" name="Google Shape;2903;p34">
                  <a:extLst>
                    <a:ext uri="{FF2B5EF4-FFF2-40B4-BE49-F238E27FC236}">
                      <a16:creationId xmlns:a16="http://schemas.microsoft.com/office/drawing/2014/main" id="{CD3CD1E1-2F4C-BD3D-FC59-0E95B14F8E22}"/>
                    </a:ext>
                  </a:extLst>
                </p:cNvPr>
                <p:cNvSpPr/>
                <p:nvPr/>
              </p:nvSpPr>
              <p:spPr>
                <a:xfrm>
                  <a:off x="5520525" y="2626275"/>
                  <a:ext cx="30950" cy="30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8" h="1221" extrusionOk="0">
                      <a:moveTo>
                        <a:pt x="17" y="870"/>
                      </a:moveTo>
                      <a:cubicBezTo>
                        <a:pt x="51" y="719"/>
                        <a:pt x="184" y="452"/>
                        <a:pt x="385" y="285"/>
                      </a:cubicBezTo>
                      <a:cubicBezTo>
                        <a:pt x="585" y="118"/>
                        <a:pt x="853" y="1"/>
                        <a:pt x="1020" y="34"/>
                      </a:cubicBezTo>
                      <a:cubicBezTo>
                        <a:pt x="1187" y="68"/>
                        <a:pt x="1237" y="251"/>
                        <a:pt x="1087" y="419"/>
                      </a:cubicBezTo>
                      <a:cubicBezTo>
                        <a:pt x="936" y="586"/>
                        <a:pt x="1087" y="769"/>
                        <a:pt x="836" y="903"/>
                      </a:cubicBezTo>
                      <a:cubicBezTo>
                        <a:pt x="585" y="1037"/>
                        <a:pt x="485" y="1221"/>
                        <a:pt x="268" y="1154"/>
                      </a:cubicBezTo>
                      <a:cubicBezTo>
                        <a:pt x="51" y="1087"/>
                        <a:pt x="1" y="1003"/>
                        <a:pt x="17" y="870"/>
                      </a:cubicBezTo>
                      <a:close/>
                    </a:path>
                  </a:pathLst>
                </a:custGeom>
                <a:solidFill>
                  <a:srgbClr val="1000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" name="Google Shape;2904;p34">
                  <a:extLst>
                    <a:ext uri="{FF2B5EF4-FFF2-40B4-BE49-F238E27FC236}">
                      <a16:creationId xmlns:a16="http://schemas.microsoft.com/office/drawing/2014/main" id="{AF2EBA3F-5E95-B9C0-54B3-EE6CC3826923}"/>
                    </a:ext>
                  </a:extLst>
                </p:cNvPr>
                <p:cNvSpPr/>
                <p:nvPr/>
              </p:nvSpPr>
              <p:spPr>
                <a:xfrm>
                  <a:off x="5520950" y="2612075"/>
                  <a:ext cx="19225" cy="18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9" h="753" extrusionOk="0">
                      <a:moveTo>
                        <a:pt x="17" y="535"/>
                      </a:moveTo>
                      <a:cubicBezTo>
                        <a:pt x="34" y="435"/>
                        <a:pt x="117" y="268"/>
                        <a:pt x="251" y="168"/>
                      </a:cubicBezTo>
                      <a:cubicBezTo>
                        <a:pt x="368" y="68"/>
                        <a:pt x="535" y="1"/>
                        <a:pt x="635" y="17"/>
                      </a:cubicBezTo>
                      <a:cubicBezTo>
                        <a:pt x="735" y="34"/>
                        <a:pt x="769" y="151"/>
                        <a:pt x="685" y="251"/>
                      </a:cubicBezTo>
                      <a:cubicBezTo>
                        <a:pt x="585" y="352"/>
                        <a:pt x="669" y="469"/>
                        <a:pt x="518" y="552"/>
                      </a:cubicBezTo>
                      <a:cubicBezTo>
                        <a:pt x="368" y="636"/>
                        <a:pt x="301" y="753"/>
                        <a:pt x="167" y="703"/>
                      </a:cubicBezTo>
                      <a:cubicBezTo>
                        <a:pt x="34" y="669"/>
                        <a:pt x="0" y="619"/>
                        <a:pt x="17" y="535"/>
                      </a:cubicBezTo>
                      <a:close/>
                    </a:path>
                  </a:pathLst>
                </a:custGeom>
                <a:solidFill>
                  <a:srgbClr val="1000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" name="Google Shape;2905;p34">
                  <a:extLst>
                    <a:ext uri="{FF2B5EF4-FFF2-40B4-BE49-F238E27FC236}">
                      <a16:creationId xmlns:a16="http://schemas.microsoft.com/office/drawing/2014/main" id="{11A956A0-9E30-6E69-FF38-B97AA62E5D53}"/>
                    </a:ext>
                  </a:extLst>
                </p:cNvPr>
                <p:cNvSpPr/>
                <p:nvPr/>
              </p:nvSpPr>
              <p:spPr>
                <a:xfrm>
                  <a:off x="5546000" y="2568650"/>
                  <a:ext cx="21750" cy="23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0" h="936" extrusionOk="0">
                      <a:moveTo>
                        <a:pt x="335" y="134"/>
                      </a:moveTo>
                      <a:cubicBezTo>
                        <a:pt x="318" y="150"/>
                        <a:pt x="118" y="351"/>
                        <a:pt x="68" y="635"/>
                      </a:cubicBezTo>
                      <a:cubicBezTo>
                        <a:pt x="1" y="919"/>
                        <a:pt x="318" y="936"/>
                        <a:pt x="519" y="769"/>
                      </a:cubicBezTo>
                      <a:cubicBezTo>
                        <a:pt x="736" y="618"/>
                        <a:pt x="870" y="284"/>
                        <a:pt x="786" y="134"/>
                      </a:cubicBezTo>
                      <a:cubicBezTo>
                        <a:pt x="703" y="0"/>
                        <a:pt x="485" y="0"/>
                        <a:pt x="335" y="134"/>
                      </a:cubicBezTo>
                      <a:close/>
                    </a:path>
                  </a:pathLst>
                </a:custGeom>
                <a:solidFill>
                  <a:srgbClr val="1000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" name="Google Shape;2906;p34">
                  <a:extLst>
                    <a:ext uri="{FF2B5EF4-FFF2-40B4-BE49-F238E27FC236}">
                      <a16:creationId xmlns:a16="http://schemas.microsoft.com/office/drawing/2014/main" id="{0F590921-6E2D-C874-413B-0EC6B0CBBD82}"/>
                    </a:ext>
                  </a:extLst>
                </p:cNvPr>
                <p:cNvSpPr/>
                <p:nvPr/>
              </p:nvSpPr>
              <p:spPr>
                <a:xfrm>
                  <a:off x="5552275" y="2573225"/>
                  <a:ext cx="18825" cy="2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3" h="837" extrusionOk="0">
                      <a:moveTo>
                        <a:pt x="669" y="18"/>
                      </a:moveTo>
                      <a:cubicBezTo>
                        <a:pt x="669" y="18"/>
                        <a:pt x="619" y="1"/>
                        <a:pt x="635" y="51"/>
                      </a:cubicBezTo>
                      <a:cubicBezTo>
                        <a:pt x="635" y="101"/>
                        <a:pt x="669" y="302"/>
                        <a:pt x="569" y="469"/>
                      </a:cubicBezTo>
                      <a:cubicBezTo>
                        <a:pt x="485" y="619"/>
                        <a:pt x="418" y="586"/>
                        <a:pt x="351" y="652"/>
                      </a:cubicBezTo>
                      <a:cubicBezTo>
                        <a:pt x="285" y="736"/>
                        <a:pt x="201" y="769"/>
                        <a:pt x="101" y="769"/>
                      </a:cubicBezTo>
                      <a:cubicBezTo>
                        <a:pt x="0" y="769"/>
                        <a:pt x="101" y="836"/>
                        <a:pt x="234" y="820"/>
                      </a:cubicBezTo>
                      <a:cubicBezTo>
                        <a:pt x="351" y="820"/>
                        <a:pt x="385" y="686"/>
                        <a:pt x="468" y="686"/>
                      </a:cubicBezTo>
                      <a:cubicBezTo>
                        <a:pt x="569" y="669"/>
                        <a:pt x="635" y="552"/>
                        <a:pt x="652" y="385"/>
                      </a:cubicBezTo>
                      <a:cubicBezTo>
                        <a:pt x="669" y="201"/>
                        <a:pt x="719" y="218"/>
                        <a:pt x="736" y="135"/>
                      </a:cubicBezTo>
                      <a:cubicBezTo>
                        <a:pt x="752" y="34"/>
                        <a:pt x="702" y="18"/>
                        <a:pt x="669" y="18"/>
                      </a:cubicBezTo>
                      <a:close/>
                    </a:path>
                  </a:pathLst>
                </a:custGeom>
                <a:solidFill>
                  <a:srgbClr val="040D0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" name="Google Shape;2907;p34">
                  <a:extLst>
                    <a:ext uri="{FF2B5EF4-FFF2-40B4-BE49-F238E27FC236}">
                      <a16:creationId xmlns:a16="http://schemas.microsoft.com/office/drawing/2014/main" id="{CD506EB5-D1F7-2F63-6661-18ED0084D84C}"/>
                    </a:ext>
                  </a:extLst>
                </p:cNvPr>
                <p:cNvSpPr/>
                <p:nvPr/>
              </p:nvSpPr>
              <p:spPr>
                <a:xfrm>
                  <a:off x="5580675" y="2619600"/>
                  <a:ext cx="16725" cy="28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9" h="1120" extrusionOk="0">
                      <a:moveTo>
                        <a:pt x="84" y="301"/>
                      </a:moveTo>
                      <a:cubicBezTo>
                        <a:pt x="67" y="318"/>
                        <a:pt x="1" y="585"/>
                        <a:pt x="84" y="853"/>
                      </a:cubicBezTo>
                      <a:cubicBezTo>
                        <a:pt x="184" y="1120"/>
                        <a:pt x="468" y="1003"/>
                        <a:pt x="569" y="769"/>
                      </a:cubicBezTo>
                      <a:cubicBezTo>
                        <a:pt x="669" y="535"/>
                        <a:pt x="619" y="168"/>
                        <a:pt x="485" y="84"/>
                      </a:cubicBezTo>
                      <a:cubicBezTo>
                        <a:pt x="335" y="1"/>
                        <a:pt x="151" y="101"/>
                        <a:pt x="84" y="301"/>
                      </a:cubicBezTo>
                      <a:close/>
                    </a:path>
                  </a:pathLst>
                </a:custGeom>
                <a:solidFill>
                  <a:srgbClr val="1000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pic>
          <p:nvPicPr>
            <p:cNvPr id="51" name="Picture 6" descr="The Geass symbol from Code Geass. | Code geass, Cool symbols, Anime tattoos">
              <a:extLst>
                <a:ext uri="{FF2B5EF4-FFF2-40B4-BE49-F238E27FC236}">
                  <a16:creationId xmlns:a16="http://schemas.microsoft.com/office/drawing/2014/main" id="{C1615FD3-C2E4-A37E-8A2C-779B209EF4E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" r="-85"/>
            <a:stretch/>
          </p:blipFill>
          <p:spPr bwMode="auto">
            <a:xfrm>
              <a:off x="2269164" y="1541185"/>
              <a:ext cx="1758820" cy="11080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8726849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right light in space&#10;&#10;Description automatically generated with low confidence">
            <a:extLst>
              <a:ext uri="{FF2B5EF4-FFF2-40B4-BE49-F238E27FC236}">
                <a16:creationId xmlns:a16="http://schemas.microsoft.com/office/drawing/2014/main" id="{3BB55DE1-6A1E-82F1-CD8B-8FA214412C6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56" b="7870"/>
          <a:stretch/>
        </p:blipFill>
        <p:spPr>
          <a:xfrm>
            <a:off x="-19050" y="0"/>
            <a:ext cx="12211050" cy="685235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E69103F-75CE-5797-6167-4D00157319E5}"/>
              </a:ext>
            </a:extLst>
          </p:cNvPr>
          <p:cNvSpPr/>
          <p:nvPr/>
        </p:nvSpPr>
        <p:spPr>
          <a:xfrm>
            <a:off x="-21820" y="5650"/>
            <a:ext cx="12192000" cy="6852350"/>
          </a:xfrm>
          <a:prstGeom prst="rect">
            <a:avLst/>
          </a:prstGeom>
          <a:solidFill>
            <a:srgbClr val="10002B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3EDA1B2-B62E-8095-042D-42DEDA1A854B}"/>
              </a:ext>
            </a:extLst>
          </p:cNvPr>
          <p:cNvGrpSpPr/>
          <p:nvPr/>
        </p:nvGrpSpPr>
        <p:grpSpPr>
          <a:xfrm>
            <a:off x="5047528" y="1956841"/>
            <a:ext cx="2414444" cy="2944317"/>
            <a:chOff x="1923769" y="1048156"/>
            <a:chExt cx="2414444" cy="2944317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733602AD-130B-3D54-B08D-34D2348B6DFA}"/>
                </a:ext>
              </a:extLst>
            </p:cNvPr>
            <p:cNvSpPr txBox="1"/>
            <p:nvPr/>
          </p:nvSpPr>
          <p:spPr>
            <a:xfrm>
              <a:off x="1923769" y="3103965"/>
              <a:ext cx="241444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3200" dirty="0">
                  <a:solidFill>
                    <a:schemeClr val="bg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cloudgeass</a:t>
              </a:r>
              <a:endParaRPr lang="en-US" sz="32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490DF856-95AC-7A47-CB55-A619279E7B37}"/>
                </a:ext>
              </a:extLst>
            </p:cNvPr>
            <p:cNvSpPr txBox="1"/>
            <p:nvPr/>
          </p:nvSpPr>
          <p:spPr>
            <a:xfrm>
              <a:off x="2005991" y="3623141"/>
              <a:ext cx="2250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i="1" dirty="0">
                  <a:solidFill>
                    <a:schemeClr val="bg1"/>
                  </a:solidFill>
                  <a:latin typeface="Segoe UI Light" panose="020B0502040204020203" pitchFamily="34" charset="0"/>
                  <a:ea typeface="Segoe UI Black" panose="020B0A02040204020203" pitchFamily="34" charset="0"/>
                  <a:cs typeface="Segoe UI Light" panose="020B0502040204020203" pitchFamily="34" charset="0"/>
                </a:rPr>
                <a:t>Python library</a:t>
              </a:r>
              <a:endParaRPr lang="en-US" i="1" dirty="0">
                <a:solidFill>
                  <a:schemeClr val="bg1"/>
                </a:solidFill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endParaRPr>
            </a:p>
          </p:txBody>
        </p: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F163B599-F231-6CF6-7BE3-6B14CFDF633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931377" y="1048156"/>
              <a:ext cx="2224422" cy="2014450"/>
              <a:chOff x="4671678" y="835840"/>
              <a:chExt cx="2782667" cy="2520000"/>
            </a:xfrm>
          </p:grpSpPr>
          <p:sp>
            <p:nvSpPr>
              <p:cNvPr id="52" name="Google Shape;35601;p55">
                <a:extLst>
                  <a:ext uri="{FF2B5EF4-FFF2-40B4-BE49-F238E27FC236}">
                    <a16:creationId xmlns:a16="http://schemas.microsoft.com/office/drawing/2014/main" id="{A3489FC9-38A5-14CF-FA4A-8DAB4C04987C}"/>
                  </a:ext>
                </a:extLst>
              </p:cNvPr>
              <p:cNvSpPr/>
              <p:nvPr/>
            </p:nvSpPr>
            <p:spPr>
              <a:xfrm>
                <a:off x="5069345" y="970840"/>
                <a:ext cx="2250000" cy="2250000"/>
              </a:xfrm>
              <a:custGeom>
                <a:avLst/>
                <a:gdLst/>
                <a:ahLst/>
                <a:cxnLst/>
                <a:rect l="l" t="t" r="r" b="b"/>
                <a:pathLst>
                  <a:path w="69728" h="86628" extrusionOk="0">
                    <a:moveTo>
                      <a:pt x="62463" y="86628"/>
                    </a:moveTo>
                    <a:lnTo>
                      <a:pt x="7234" y="86628"/>
                    </a:lnTo>
                    <a:cubicBezTo>
                      <a:pt x="3253" y="86628"/>
                      <a:pt x="0" y="83406"/>
                      <a:pt x="0" y="79424"/>
                    </a:cubicBezTo>
                    <a:lnTo>
                      <a:pt x="0" y="7235"/>
                    </a:lnTo>
                    <a:cubicBezTo>
                      <a:pt x="0" y="3222"/>
                      <a:pt x="3253" y="0"/>
                      <a:pt x="7234" y="0"/>
                    </a:cubicBezTo>
                    <a:lnTo>
                      <a:pt x="62524" y="0"/>
                    </a:lnTo>
                    <a:cubicBezTo>
                      <a:pt x="66506" y="0"/>
                      <a:pt x="69728" y="3222"/>
                      <a:pt x="69728" y="7235"/>
                    </a:cubicBezTo>
                    <a:lnTo>
                      <a:pt x="69728" y="79424"/>
                    </a:lnTo>
                    <a:cubicBezTo>
                      <a:pt x="69698" y="83406"/>
                      <a:pt x="66476" y="86628"/>
                      <a:pt x="62463" y="86628"/>
                    </a:cubicBezTo>
                    <a:close/>
                  </a:path>
                </a:pathLst>
              </a:custGeom>
              <a:solidFill>
                <a:srgbClr val="1000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" name="Google Shape;35635;p55">
                <a:extLst>
                  <a:ext uri="{FF2B5EF4-FFF2-40B4-BE49-F238E27FC236}">
                    <a16:creationId xmlns:a16="http://schemas.microsoft.com/office/drawing/2014/main" id="{04497007-216A-3DD1-D307-67194CEE42C2}"/>
                  </a:ext>
                </a:extLst>
              </p:cNvPr>
              <p:cNvSpPr/>
              <p:nvPr/>
            </p:nvSpPr>
            <p:spPr>
              <a:xfrm>
                <a:off x="4934345" y="835840"/>
                <a:ext cx="2520000" cy="2520000"/>
              </a:xfrm>
              <a:custGeom>
                <a:avLst/>
                <a:gdLst/>
                <a:ahLst/>
                <a:cxnLst/>
                <a:rect l="l" t="t" r="r" b="b"/>
                <a:pathLst>
                  <a:path w="85869" h="106690" fill="none" extrusionOk="0">
                    <a:moveTo>
                      <a:pt x="76993" y="106689"/>
                    </a:moveTo>
                    <a:lnTo>
                      <a:pt x="8876" y="106689"/>
                    </a:lnTo>
                    <a:cubicBezTo>
                      <a:pt x="3983" y="106689"/>
                      <a:pt x="1" y="102708"/>
                      <a:pt x="1" y="97814"/>
                    </a:cubicBezTo>
                    <a:lnTo>
                      <a:pt x="1" y="8907"/>
                    </a:lnTo>
                    <a:cubicBezTo>
                      <a:pt x="1" y="3983"/>
                      <a:pt x="3983" y="1"/>
                      <a:pt x="8876" y="1"/>
                    </a:cubicBezTo>
                    <a:lnTo>
                      <a:pt x="76993" y="1"/>
                    </a:lnTo>
                    <a:cubicBezTo>
                      <a:pt x="81887" y="1"/>
                      <a:pt x="85869" y="3983"/>
                      <a:pt x="85869" y="8907"/>
                    </a:cubicBezTo>
                    <a:lnTo>
                      <a:pt x="85869" y="97814"/>
                    </a:lnTo>
                    <a:cubicBezTo>
                      <a:pt x="85869" y="102738"/>
                      <a:pt x="81887" y="106689"/>
                      <a:pt x="76993" y="106689"/>
                    </a:cubicBezTo>
                    <a:close/>
                  </a:path>
                </a:pathLst>
              </a:custGeom>
              <a:solidFill>
                <a:srgbClr val="4E148C"/>
              </a:solidFill>
              <a:ln w="39525" cap="flat" cmpd="sng">
                <a:solidFill>
                  <a:srgbClr val="5A189A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" name="Google Shape;35636;p55">
                <a:extLst>
                  <a:ext uri="{FF2B5EF4-FFF2-40B4-BE49-F238E27FC236}">
                    <a16:creationId xmlns:a16="http://schemas.microsoft.com/office/drawing/2014/main" id="{06CAAFB3-C3F5-32CB-950A-BABC816D8516}"/>
                  </a:ext>
                </a:extLst>
              </p:cNvPr>
              <p:cNvSpPr/>
              <p:nvPr/>
            </p:nvSpPr>
            <p:spPr>
              <a:xfrm>
                <a:off x="5015345" y="916840"/>
                <a:ext cx="2358000" cy="2358000"/>
              </a:xfrm>
              <a:custGeom>
                <a:avLst/>
                <a:gdLst/>
                <a:ahLst/>
                <a:cxnLst/>
                <a:rect l="l" t="t" r="r" b="b"/>
                <a:pathLst>
                  <a:path w="79425" h="98665" fill="none" extrusionOk="0">
                    <a:moveTo>
                      <a:pt x="71218" y="98665"/>
                    </a:moveTo>
                    <a:lnTo>
                      <a:pt x="8208" y="98665"/>
                    </a:lnTo>
                    <a:cubicBezTo>
                      <a:pt x="3648" y="98665"/>
                      <a:pt x="1" y="94987"/>
                      <a:pt x="1" y="90458"/>
                    </a:cubicBezTo>
                    <a:lnTo>
                      <a:pt x="1" y="8207"/>
                    </a:lnTo>
                    <a:cubicBezTo>
                      <a:pt x="1" y="3648"/>
                      <a:pt x="3709" y="1"/>
                      <a:pt x="8208" y="1"/>
                    </a:cubicBezTo>
                    <a:lnTo>
                      <a:pt x="71188" y="1"/>
                    </a:lnTo>
                    <a:cubicBezTo>
                      <a:pt x="75747" y="1"/>
                      <a:pt x="79394" y="3678"/>
                      <a:pt x="79394" y="8207"/>
                    </a:cubicBezTo>
                    <a:lnTo>
                      <a:pt x="79394" y="90458"/>
                    </a:lnTo>
                    <a:cubicBezTo>
                      <a:pt x="79425" y="94987"/>
                      <a:pt x="75747" y="98665"/>
                      <a:pt x="71218" y="98665"/>
                    </a:cubicBezTo>
                    <a:close/>
                  </a:path>
                </a:pathLst>
              </a:custGeom>
              <a:noFill/>
              <a:ln w="9875" cap="flat" cmpd="sng">
                <a:solidFill>
                  <a:srgbClr val="FDC500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" name="Google Shape;35637;p55">
                <a:extLst>
                  <a:ext uri="{FF2B5EF4-FFF2-40B4-BE49-F238E27FC236}">
                    <a16:creationId xmlns:a16="http://schemas.microsoft.com/office/drawing/2014/main" id="{1CFF3988-2473-21AD-FA58-412E0C9B6D33}"/>
                  </a:ext>
                </a:extLst>
              </p:cNvPr>
              <p:cNvSpPr/>
              <p:nvPr/>
            </p:nvSpPr>
            <p:spPr>
              <a:xfrm>
                <a:off x="4671678" y="1852493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1"/>
                    </a:moveTo>
                    <a:lnTo>
                      <a:pt x="1" y="1217"/>
                    </a:lnTo>
                    <a:lnTo>
                      <a:pt x="3983" y="1217"/>
                    </a:lnTo>
                    <a:lnTo>
                      <a:pt x="3983" y="1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" name="Google Shape;35638;p55">
                <a:extLst>
                  <a:ext uri="{FF2B5EF4-FFF2-40B4-BE49-F238E27FC236}">
                    <a16:creationId xmlns:a16="http://schemas.microsoft.com/office/drawing/2014/main" id="{55D01F00-BCB2-254F-6EA7-5BB9E3F5C878}"/>
                  </a:ext>
                </a:extLst>
              </p:cNvPr>
              <p:cNvSpPr/>
              <p:nvPr/>
            </p:nvSpPr>
            <p:spPr>
              <a:xfrm>
                <a:off x="4671678" y="1778335"/>
                <a:ext cx="114342" cy="34914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6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" name="Google Shape;35639;p55">
                <a:extLst>
                  <a:ext uri="{FF2B5EF4-FFF2-40B4-BE49-F238E27FC236}">
                    <a16:creationId xmlns:a16="http://schemas.microsoft.com/office/drawing/2014/main" id="{62FB6608-6472-021A-34B1-309ED7A8065A}"/>
                  </a:ext>
                </a:extLst>
              </p:cNvPr>
              <p:cNvSpPr/>
              <p:nvPr/>
            </p:nvSpPr>
            <p:spPr>
              <a:xfrm>
                <a:off x="4671678" y="1926680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" name="Google Shape;35640;p55">
                <a:extLst>
                  <a:ext uri="{FF2B5EF4-FFF2-40B4-BE49-F238E27FC236}">
                    <a16:creationId xmlns:a16="http://schemas.microsoft.com/office/drawing/2014/main" id="{77B696BD-5AA1-3EF9-3D43-5281A50EC4B3}"/>
                  </a:ext>
                </a:extLst>
              </p:cNvPr>
              <p:cNvSpPr/>
              <p:nvPr/>
            </p:nvSpPr>
            <p:spPr>
              <a:xfrm>
                <a:off x="4671678" y="2000867"/>
                <a:ext cx="114342" cy="34914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6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" name="Google Shape;35641;p55">
                <a:extLst>
                  <a:ext uri="{FF2B5EF4-FFF2-40B4-BE49-F238E27FC236}">
                    <a16:creationId xmlns:a16="http://schemas.microsoft.com/office/drawing/2014/main" id="{07026E7D-5407-7A42-0CCC-A83CB2FD939C}"/>
                  </a:ext>
                </a:extLst>
              </p:cNvPr>
              <p:cNvSpPr/>
              <p:nvPr/>
            </p:nvSpPr>
            <p:spPr>
              <a:xfrm>
                <a:off x="4671678" y="2075025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1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1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" name="Google Shape;35642;p55">
                <a:extLst>
                  <a:ext uri="{FF2B5EF4-FFF2-40B4-BE49-F238E27FC236}">
                    <a16:creationId xmlns:a16="http://schemas.microsoft.com/office/drawing/2014/main" id="{D764DDE4-21F1-4170-AB4B-CF72543BADDB}"/>
                  </a:ext>
                </a:extLst>
              </p:cNvPr>
              <p:cNvSpPr/>
              <p:nvPr/>
            </p:nvSpPr>
            <p:spPr>
              <a:xfrm>
                <a:off x="4671678" y="1482506"/>
                <a:ext cx="114342" cy="34914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6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" name="Google Shape;35643;p55">
                <a:extLst>
                  <a:ext uri="{FF2B5EF4-FFF2-40B4-BE49-F238E27FC236}">
                    <a16:creationId xmlns:a16="http://schemas.microsoft.com/office/drawing/2014/main" id="{B58D4A88-077F-6812-AED2-B251B69A0C22}"/>
                  </a:ext>
                </a:extLst>
              </p:cNvPr>
              <p:cNvSpPr/>
              <p:nvPr/>
            </p:nvSpPr>
            <p:spPr>
              <a:xfrm>
                <a:off x="4671678" y="1408319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2" name="Google Shape;35644;p55">
                <a:extLst>
                  <a:ext uri="{FF2B5EF4-FFF2-40B4-BE49-F238E27FC236}">
                    <a16:creationId xmlns:a16="http://schemas.microsoft.com/office/drawing/2014/main" id="{BC4F45EB-79A7-08B5-7ECD-A1340529A378}"/>
                  </a:ext>
                </a:extLst>
              </p:cNvPr>
              <p:cNvSpPr/>
              <p:nvPr/>
            </p:nvSpPr>
            <p:spPr>
              <a:xfrm>
                <a:off x="4671678" y="1555803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3" name="Google Shape;35645;p55">
                <a:extLst>
                  <a:ext uri="{FF2B5EF4-FFF2-40B4-BE49-F238E27FC236}">
                    <a16:creationId xmlns:a16="http://schemas.microsoft.com/office/drawing/2014/main" id="{4849A80C-C99E-349C-530A-09F155178B69}"/>
                  </a:ext>
                </a:extLst>
              </p:cNvPr>
              <p:cNvSpPr/>
              <p:nvPr/>
            </p:nvSpPr>
            <p:spPr>
              <a:xfrm>
                <a:off x="4671678" y="1629961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1"/>
                    </a:moveTo>
                    <a:lnTo>
                      <a:pt x="1" y="1217"/>
                    </a:lnTo>
                    <a:lnTo>
                      <a:pt x="3983" y="1217"/>
                    </a:lnTo>
                    <a:lnTo>
                      <a:pt x="3983" y="1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4" name="Google Shape;35646;p55">
                <a:extLst>
                  <a:ext uri="{FF2B5EF4-FFF2-40B4-BE49-F238E27FC236}">
                    <a16:creationId xmlns:a16="http://schemas.microsoft.com/office/drawing/2014/main" id="{B26DC768-C38D-9404-DE90-32A69E2B73BB}"/>
                  </a:ext>
                </a:extLst>
              </p:cNvPr>
              <p:cNvSpPr/>
              <p:nvPr/>
            </p:nvSpPr>
            <p:spPr>
              <a:xfrm>
                <a:off x="4671678" y="1704148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1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1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5" name="Google Shape;35647;p55">
                <a:extLst>
                  <a:ext uri="{FF2B5EF4-FFF2-40B4-BE49-F238E27FC236}">
                    <a16:creationId xmlns:a16="http://schemas.microsoft.com/office/drawing/2014/main" id="{972E59B3-088A-6AC7-208C-95467DC525F4}"/>
                  </a:ext>
                </a:extLst>
              </p:cNvPr>
              <p:cNvSpPr/>
              <p:nvPr/>
            </p:nvSpPr>
            <p:spPr>
              <a:xfrm>
                <a:off x="4671678" y="1111601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1"/>
                    </a:moveTo>
                    <a:lnTo>
                      <a:pt x="1" y="1217"/>
                    </a:lnTo>
                    <a:lnTo>
                      <a:pt x="3983" y="1217"/>
                    </a:lnTo>
                    <a:lnTo>
                      <a:pt x="3983" y="1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6" name="Google Shape;35648;p55">
                <a:extLst>
                  <a:ext uri="{FF2B5EF4-FFF2-40B4-BE49-F238E27FC236}">
                    <a16:creationId xmlns:a16="http://schemas.microsoft.com/office/drawing/2014/main" id="{2099EBC0-4ADF-3B96-4334-C579153CF854}"/>
                  </a:ext>
                </a:extLst>
              </p:cNvPr>
              <p:cNvSpPr/>
              <p:nvPr/>
            </p:nvSpPr>
            <p:spPr>
              <a:xfrm>
                <a:off x="4671678" y="1037442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7" name="Google Shape;35649;p55">
                <a:extLst>
                  <a:ext uri="{FF2B5EF4-FFF2-40B4-BE49-F238E27FC236}">
                    <a16:creationId xmlns:a16="http://schemas.microsoft.com/office/drawing/2014/main" id="{587B0202-1011-6DA5-34BB-FFB2ADEA1EC8}"/>
                  </a:ext>
                </a:extLst>
              </p:cNvPr>
              <p:cNvSpPr/>
              <p:nvPr/>
            </p:nvSpPr>
            <p:spPr>
              <a:xfrm>
                <a:off x="4671678" y="1185788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1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1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8" name="Google Shape;35650;p55">
                <a:extLst>
                  <a:ext uri="{FF2B5EF4-FFF2-40B4-BE49-F238E27FC236}">
                    <a16:creationId xmlns:a16="http://schemas.microsoft.com/office/drawing/2014/main" id="{C42B6B90-72DD-E306-8A7C-F75FD9CC0E12}"/>
                  </a:ext>
                </a:extLst>
              </p:cNvPr>
              <p:cNvSpPr/>
              <p:nvPr/>
            </p:nvSpPr>
            <p:spPr>
              <a:xfrm>
                <a:off x="4671678" y="1259974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9" name="Google Shape;35651;p55">
                <a:extLst>
                  <a:ext uri="{FF2B5EF4-FFF2-40B4-BE49-F238E27FC236}">
                    <a16:creationId xmlns:a16="http://schemas.microsoft.com/office/drawing/2014/main" id="{D3A2CC38-3752-9B7D-3427-B62E1548FA40}"/>
                  </a:ext>
                </a:extLst>
              </p:cNvPr>
              <p:cNvSpPr/>
              <p:nvPr/>
            </p:nvSpPr>
            <p:spPr>
              <a:xfrm>
                <a:off x="4671678" y="1334133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1"/>
                    </a:moveTo>
                    <a:lnTo>
                      <a:pt x="1" y="1217"/>
                    </a:lnTo>
                    <a:lnTo>
                      <a:pt x="3983" y="1217"/>
                    </a:lnTo>
                    <a:lnTo>
                      <a:pt x="3983" y="1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0" name="Google Shape;35652;p55">
                <a:extLst>
                  <a:ext uri="{FF2B5EF4-FFF2-40B4-BE49-F238E27FC236}">
                    <a16:creationId xmlns:a16="http://schemas.microsoft.com/office/drawing/2014/main" id="{E4BFB376-001D-FE25-1264-B29EC45C3F6C}"/>
                  </a:ext>
                </a:extLst>
              </p:cNvPr>
              <p:cNvSpPr/>
              <p:nvPr/>
            </p:nvSpPr>
            <p:spPr>
              <a:xfrm>
                <a:off x="4671678" y="2153577"/>
                <a:ext cx="114342" cy="112126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56810" extrusionOk="0">
                    <a:moveTo>
                      <a:pt x="1" y="0"/>
                    </a:moveTo>
                    <a:lnTo>
                      <a:pt x="1" y="56810"/>
                    </a:lnTo>
                    <a:lnTo>
                      <a:pt x="3983" y="56810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1" name="Google Shape;35648;p55">
                <a:extLst>
                  <a:ext uri="{FF2B5EF4-FFF2-40B4-BE49-F238E27FC236}">
                    <a16:creationId xmlns:a16="http://schemas.microsoft.com/office/drawing/2014/main" id="{89623BF6-4585-ED3F-256A-CEE101BAB68B}"/>
                  </a:ext>
                </a:extLst>
              </p:cNvPr>
              <p:cNvSpPr/>
              <p:nvPr/>
            </p:nvSpPr>
            <p:spPr>
              <a:xfrm>
                <a:off x="4671678" y="965406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2" name="Google Shape;35648;p55">
                <a:extLst>
                  <a:ext uri="{FF2B5EF4-FFF2-40B4-BE49-F238E27FC236}">
                    <a16:creationId xmlns:a16="http://schemas.microsoft.com/office/drawing/2014/main" id="{14D8FA54-9225-A6FC-CED4-6D634F5ECBF4}"/>
                  </a:ext>
                </a:extLst>
              </p:cNvPr>
              <p:cNvSpPr/>
              <p:nvPr/>
            </p:nvSpPr>
            <p:spPr>
              <a:xfrm>
                <a:off x="4671678" y="891187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grpSp>
            <p:nvGrpSpPr>
              <p:cNvPr id="73" name="Google Shape;2897;p34">
                <a:extLst>
                  <a:ext uri="{FF2B5EF4-FFF2-40B4-BE49-F238E27FC236}">
                    <a16:creationId xmlns:a16="http://schemas.microsoft.com/office/drawing/2014/main" id="{56C500DC-0770-3024-2C52-5E7B9E949BAD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 rot="20640075">
                <a:off x="5622256" y="1672338"/>
                <a:ext cx="1326281" cy="1156101"/>
                <a:chOff x="5332550" y="2512250"/>
                <a:chExt cx="270300" cy="235625"/>
              </a:xfrm>
            </p:grpSpPr>
            <p:sp>
              <p:nvSpPr>
                <p:cNvPr id="74" name="Google Shape;2899;p34">
                  <a:extLst>
                    <a:ext uri="{FF2B5EF4-FFF2-40B4-BE49-F238E27FC236}">
                      <a16:creationId xmlns:a16="http://schemas.microsoft.com/office/drawing/2014/main" id="{1D9BF8A6-AED2-2DF7-07F7-BF35EA1C9468}"/>
                    </a:ext>
                  </a:extLst>
                </p:cNvPr>
                <p:cNvSpPr/>
                <p:nvPr/>
              </p:nvSpPr>
              <p:spPr>
                <a:xfrm>
                  <a:off x="5332550" y="2512250"/>
                  <a:ext cx="270300" cy="235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12" h="9425" extrusionOk="0">
                      <a:moveTo>
                        <a:pt x="9408" y="17"/>
                      </a:moveTo>
                      <a:cubicBezTo>
                        <a:pt x="9408" y="17"/>
                        <a:pt x="9324" y="0"/>
                        <a:pt x="9341" y="67"/>
                      </a:cubicBezTo>
                      <a:cubicBezTo>
                        <a:pt x="9374" y="151"/>
                        <a:pt x="9424" y="234"/>
                        <a:pt x="9441" y="502"/>
                      </a:cubicBezTo>
                      <a:cubicBezTo>
                        <a:pt x="9458" y="752"/>
                        <a:pt x="9525" y="685"/>
                        <a:pt x="9658" y="869"/>
                      </a:cubicBezTo>
                      <a:cubicBezTo>
                        <a:pt x="9792" y="1070"/>
                        <a:pt x="9675" y="1254"/>
                        <a:pt x="9742" y="1320"/>
                      </a:cubicBezTo>
                      <a:cubicBezTo>
                        <a:pt x="9809" y="1404"/>
                        <a:pt x="9926" y="1604"/>
                        <a:pt x="9859" y="1738"/>
                      </a:cubicBezTo>
                      <a:cubicBezTo>
                        <a:pt x="9792" y="1855"/>
                        <a:pt x="9725" y="1705"/>
                        <a:pt x="9675" y="1705"/>
                      </a:cubicBezTo>
                      <a:cubicBezTo>
                        <a:pt x="9625" y="1705"/>
                        <a:pt x="9558" y="1888"/>
                        <a:pt x="9608" y="2122"/>
                      </a:cubicBezTo>
                      <a:cubicBezTo>
                        <a:pt x="9675" y="2356"/>
                        <a:pt x="9725" y="2507"/>
                        <a:pt x="9675" y="2724"/>
                      </a:cubicBezTo>
                      <a:cubicBezTo>
                        <a:pt x="9608" y="2924"/>
                        <a:pt x="9608" y="2991"/>
                        <a:pt x="9675" y="3158"/>
                      </a:cubicBezTo>
                      <a:cubicBezTo>
                        <a:pt x="9742" y="3325"/>
                        <a:pt x="9725" y="3626"/>
                        <a:pt x="9558" y="3877"/>
                      </a:cubicBezTo>
                      <a:cubicBezTo>
                        <a:pt x="9391" y="4127"/>
                        <a:pt x="9274" y="4295"/>
                        <a:pt x="9274" y="4512"/>
                      </a:cubicBezTo>
                      <a:cubicBezTo>
                        <a:pt x="9257" y="4729"/>
                        <a:pt x="9124" y="4779"/>
                        <a:pt x="9090" y="4662"/>
                      </a:cubicBezTo>
                      <a:cubicBezTo>
                        <a:pt x="9057" y="4545"/>
                        <a:pt x="8973" y="4395"/>
                        <a:pt x="8873" y="4395"/>
                      </a:cubicBezTo>
                      <a:cubicBezTo>
                        <a:pt x="8789" y="4378"/>
                        <a:pt x="8940" y="4562"/>
                        <a:pt x="8890" y="4712"/>
                      </a:cubicBezTo>
                      <a:cubicBezTo>
                        <a:pt x="8840" y="4879"/>
                        <a:pt x="8723" y="4963"/>
                        <a:pt x="8723" y="5113"/>
                      </a:cubicBezTo>
                      <a:cubicBezTo>
                        <a:pt x="8723" y="5264"/>
                        <a:pt x="8388" y="5681"/>
                        <a:pt x="8205" y="5782"/>
                      </a:cubicBezTo>
                      <a:cubicBezTo>
                        <a:pt x="8004" y="5882"/>
                        <a:pt x="7754" y="5865"/>
                        <a:pt x="7687" y="5832"/>
                      </a:cubicBezTo>
                      <a:cubicBezTo>
                        <a:pt x="7620" y="5798"/>
                        <a:pt x="7637" y="5982"/>
                        <a:pt x="7870" y="5965"/>
                      </a:cubicBezTo>
                      <a:cubicBezTo>
                        <a:pt x="8088" y="5965"/>
                        <a:pt x="8238" y="5882"/>
                        <a:pt x="8271" y="5932"/>
                      </a:cubicBezTo>
                      <a:cubicBezTo>
                        <a:pt x="8322" y="5982"/>
                        <a:pt x="8188" y="5999"/>
                        <a:pt x="8155" y="6066"/>
                      </a:cubicBezTo>
                      <a:cubicBezTo>
                        <a:pt x="8138" y="6132"/>
                        <a:pt x="8138" y="6199"/>
                        <a:pt x="8021" y="6249"/>
                      </a:cubicBezTo>
                      <a:cubicBezTo>
                        <a:pt x="7921" y="6300"/>
                        <a:pt x="7837" y="6316"/>
                        <a:pt x="7854" y="6383"/>
                      </a:cubicBezTo>
                      <a:cubicBezTo>
                        <a:pt x="7887" y="6433"/>
                        <a:pt x="8205" y="6450"/>
                        <a:pt x="8121" y="6784"/>
                      </a:cubicBezTo>
                      <a:cubicBezTo>
                        <a:pt x="8038" y="7135"/>
                        <a:pt x="7870" y="7085"/>
                        <a:pt x="7737" y="7302"/>
                      </a:cubicBezTo>
                      <a:cubicBezTo>
                        <a:pt x="7603" y="7519"/>
                        <a:pt x="7453" y="7636"/>
                        <a:pt x="7135" y="7753"/>
                      </a:cubicBezTo>
                      <a:cubicBezTo>
                        <a:pt x="6801" y="7870"/>
                        <a:pt x="6734" y="7837"/>
                        <a:pt x="6467" y="8004"/>
                      </a:cubicBezTo>
                      <a:cubicBezTo>
                        <a:pt x="6216" y="8171"/>
                        <a:pt x="5865" y="7954"/>
                        <a:pt x="5682" y="7937"/>
                      </a:cubicBezTo>
                      <a:cubicBezTo>
                        <a:pt x="5481" y="7920"/>
                        <a:pt x="5264" y="7937"/>
                        <a:pt x="5180" y="7837"/>
                      </a:cubicBezTo>
                      <a:cubicBezTo>
                        <a:pt x="5080" y="7736"/>
                        <a:pt x="5063" y="7586"/>
                        <a:pt x="4980" y="7569"/>
                      </a:cubicBezTo>
                      <a:cubicBezTo>
                        <a:pt x="4896" y="7569"/>
                        <a:pt x="4913" y="7703"/>
                        <a:pt x="4946" y="7803"/>
                      </a:cubicBezTo>
                      <a:cubicBezTo>
                        <a:pt x="4963" y="7904"/>
                        <a:pt x="4729" y="7770"/>
                        <a:pt x="4629" y="7837"/>
                      </a:cubicBezTo>
                      <a:cubicBezTo>
                        <a:pt x="4529" y="7920"/>
                        <a:pt x="4412" y="7954"/>
                        <a:pt x="4195" y="7887"/>
                      </a:cubicBezTo>
                      <a:cubicBezTo>
                        <a:pt x="3994" y="7820"/>
                        <a:pt x="4028" y="7987"/>
                        <a:pt x="4111" y="8071"/>
                      </a:cubicBezTo>
                      <a:cubicBezTo>
                        <a:pt x="4211" y="8154"/>
                        <a:pt x="4094" y="8305"/>
                        <a:pt x="3743" y="8238"/>
                      </a:cubicBezTo>
                      <a:cubicBezTo>
                        <a:pt x="3393" y="8171"/>
                        <a:pt x="3192" y="8071"/>
                        <a:pt x="2708" y="8121"/>
                      </a:cubicBezTo>
                      <a:cubicBezTo>
                        <a:pt x="2223" y="8154"/>
                        <a:pt x="2290" y="7803"/>
                        <a:pt x="1922" y="7770"/>
                      </a:cubicBezTo>
                      <a:cubicBezTo>
                        <a:pt x="1571" y="7736"/>
                        <a:pt x="1220" y="7636"/>
                        <a:pt x="1037" y="7302"/>
                      </a:cubicBezTo>
                      <a:cubicBezTo>
                        <a:pt x="853" y="6985"/>
                        <a:pt x="636" y="7202"/>
                        <a:pt x="452" y="6934"/>
                      </a:cubicBezTo>
                      <a:cubicBezTo>
                        <a:pt x="251" y="6667"/>
                        <a:pt x="218" y="6600"/>
                        <a:pt x="118" y="6617"/>
                      </a:cubicBezTo>
                      <a:cubicBezTo>
                        <a:pt x="17" y="6634"/>
                        <a:pt x="1" y="6901"/>
                        <a:pt x="302" y="7051"/>
                      </a:cubicBezTo>
                      <a:cubicBezTo>
                        <a:pt x="602" y="7218"/>
                        <a:pt x="652" y="7352"/>
                        <a:pt x="686" y="7670"/>
                      </a:cubicBezTo>
                      <a:cubicBezTo>
                        <a:pt x="719" y="7987"/>
                        <a:pt x="987" y="7970"/>
                        <a:pt x="1120" y="8154"/>
                      </a:cubicBezTo>
                      <a:cubicBezTo>
                        <a:pt x="1271" y="8338"/>
                        <a:pt x="1237" y="8538"/>
                        <a:pt x="1538" y="8605"/>
                      </a:cubicBezTo>
                      <a:cubicBezTo>
                        <a:pt x="1839" y="8672"/>
                        <a:pt x="1989" y="8672"/>
                        <a:pt x="2089" y="8823"/>
                      </a:cubicBezTo>
                      <a:cubicBezTo>
                        <a:pt x="2173" y="8973"/>
                        <a:pt x="2390" y="9006"/>
                        <a:pt x="2708" y="8973"/>
                      </a:cubicBezTo>
                      <a:cubicBezTo>
                        <a:pt x="3008" y="8939"/>
                        <a:pt x="3159" y="9224"/>
                        <a:pt x="3443" y="9240"/>
                      </a:cubicBezTo>
                      <a:cubicBezTo>
                        <a:pt x="3727" y="9274"/>
                        <a:pt x="3860" y="9157"/>
                        <a:pt x="4195" y="9290"/>
                      </a:cubicBezTo>
                      <a:cubicBezTo>
                        <a:pt x="4512" y="9424"/>
                        <a:pt x="4679" y="9357"/>
                        <a:pt x="4830" y="9257"/>
                      </a:cubicBezTo>
                      <a:cubicBezTo>
                        <a:pt x="4980" y="9140"/>
                        <a:pt x="5147" y="9157"/>
                        <a:pt x="5247" y="9157"/>
                      </a:cubicBezTo>
                      <a:cubicBezTo>
                        <a:pt x="5364" y="9173"/>
                        <a:pt x="5364" y="8990"/>
                        <a:pt x="5063" y="8956"/>
                      </a:cubicBezTo>
                      <a:cubicBezTo>
                        <a:pt x="4746" y="8923"/>
                        <a:pt x="4429" y="9056"/>
                        <a:pt x="4211" y="9006"/>
                      </a:cubicBezTo>
                      <a:cubicBezTo>
                        <a:pt x="3994" y="8939"/>
                        <a:pt x="3827" y="8906"/>
                        <a:pt x="3643" y="9023"/>
                      </a:cubicBezTo>
                      <a:cubicBezTo>
                        <a:pt x="3459" y="9140"/>
                        <a:pt x="3292" y="9073"/>
                        <a:pt x="3175" y="8973"/>
                      </a:cubicBezTo>
                      <a:cubicBezTo>
                        <a:pt x="3058" y="8889"/>
                        <a:pt x="2992" y="8939"/>
                        <a:pt x="2891" y="8906"/>
                      </a:cubicBezTo>
                      <a:cubicBezTo>
                        <a:pt x="2791" y="8873"/>
                        <a:pt x="2958" y="8689"/>
                        <a:pt x="3125" y="8739"/>
                      </a:cubicBezTo>
                      <a:cubicBezTo>
                        <a:pt x="3292" y="8806"/>
                        <a:pt x="3309" y="8856"/>
                        <a:pt x="3493" y="8806"/>
                      </a:cubicBezTo>
                      <a:cubicBezTo>
                        <a:pt x="3693" y="8756"/>
                        <a:pt x="3743" y="8839"/>
                        <a:pt x="3844" y="8873"/>
                      </a:cubicBezTo>
                      <a:cubicBezTo>
                        <a:pt x="3944" y="8889"/>
                        <a:pt x="4011" y="8856"/>
                        <a:pt x="4078" y="8839"/>
                      </a:cubicBezTo>
                      <a:cubicBezTo>
                        <a:pt x="4161" y="8823"/>
                        <a:pt x="4278" y="8789"/>
                        <a:pt x="4378" y="8873"/>
                      </a:cubicBezTo>
                      <a:cubicBezTo>
                        <a:pt x="4495" y="8956"/>
                        <a:pt x="4562" y="8889"/>
                        <a:pt x="4696" y="8839"/>
                      </a:cubicBezTo>
                      <a:cubicBezTo>
                        <a:pt x="4813" y="8772"/>
                        <a:pt x="4930" y="8806"/>
                        <a:pt x="5047" y="8873"/>
                      </a:cubicBezTo>
                      <a:cubicBezTo>
                        <a:pt x="5164" y="8939"/>
                        <a:pt x="5264" y="8823"/>
                        <a:pt x="5347" y="8823"/>
                      </a:cubicBezTo>
                      <a:cubicBezTo>
                        <a:pt x="5448" y="8823"/>
                        <a:pt x="5431" y="8906"/>
                        <a:pt x="5581" y="8923"/>
                      </a:cubicBezTo>
                      <a:cubicBezTo>
                        <a:pt x="5715" y="8923"/>
                        <a:pt x="5749" y="8806"/>
                        <a:pt x="5849" y="8873"/>
                      </a:cubicBezTo>
                      <a:cubicBezTo>
                        <a:pt x="5949" y="8939"/>
                        <a:pt x="5899" y="9040"/>
                        <a:pt x="5698" y="9056"/>
                      </a:cubicBezTo>
                      <a:cubicBezTo>
                        <a:pt x="5515" y="9090"/>
                        <a:pt x="5581" y="9257"/>
                        <a:pt x="5815" y="9173"/>
                      </a:cubicBezTo>
                      <a:cubicBezTo>
                        <a:pt x="6049" y="9090"/>
                        <a:pt x="6300" y="8923"/>
                        <a:pt x="6701" y="8939"/>
                      </a:cubicBezTo>
                      <a:cubicBezTo>
                        <a:pt x="7102" y="8973"/>
                        <a:pt x="7002" y="8789"/>
                        <a:pt x="7202" y="8706"/>
                      </a:cubicBezTo>
                      <a:cubicBezTo>
                        <a:pt x="7386" y="8605"/>
                        <a:pt x="7620" y="8639"/>
                        <a:pt x="7754" y="8455"/>
                      </a:cubicBezTo>
                      <a:cubicBezTo>
                        <a:pt x="7870" y="8254"/>
                        <a:pt x="7987" y="8188"/>
                        <a:pt x="8322" y="8087"/>
                      </a:cubicBezTo>
                      <a:cubicBezTo>
                        <a:pt x="8673" y="8004"/>
                        <a:pt x="8572" y="7736"/>
                        <a:pt x="8756" y="7586"/>
                      </a:cubicBezTo>
                      <a:cubicBezTo>
                        <a:pt x="8940" y="7452"/>
                        <a:pt x="9257" y="7386"/>
                        <a:pt x="9475" y="7152"/>
                      </a:cubicBezTo>
                      <a:cubicBezTo>
                        <a:pt x="9692" y="6934"/>
                        <a:pt x="9575" y="6684"/>
                        <a:pt x="9692" y="6467"/>
                      </a:cubicBezTo>
                      <a:cubicBezTo>
                        <a:pt x="9825" y="6249"/>
                        <a:pt x="9976" y="6149"/>
                        <a:pt x="10176" y="5815"/>
                      </a:cubicBezTo>
                      <a:cubicBezTo>
                        <a:pt x="10360" y="5498"/>
                        <a:pt x="10277" y="5498"/>
                        <a:pt x="10109" y="5564"/>
                      </a:cubicBezTo>
                      <a:cubicBezTo>
                        <a:pt x="9926" y="5631"/>
                        <a:pt x="9842" y="5548"/>
                        <a:pt x="9859" y="5297"/>
                      </a:cubicBezTo>
                      <a:cubicBezTo>
                        <a:pt x="9876" y="5063"/>
                        <a:pt x="9792" y="4595"/>
                        <a:pt x="9959" y="4361"/>
                      </a:cubicBezTo>
                      <a:cubicBezTo>
                        <a:pt x="10126" y="4111"/>
                        <a:pt x="10160" y="4077"/>
                        <a:pt x="10193" y="3910"/>
                      </a:cubicBezTo>
                      <a:cubicBezTo>
                        <a:pt x="10210" y="3743"/>
                        <a:pt x="10343" y="3927"/>
                        <a:pt x="10393" y="4111"/>
                      </a:cubicBezTo>
                      <a:cubicBezTo>
                        <a:pt x="10444" y="4311"/>
                        <a:pt x="10627" y="4127"/>
                        <a:pt x="10644" y="3860"/>
                      </a:cubicBezTo>
                      <a:cubicBezTo>
                        <a:pt x="10661" y="3576"/>
                        <a:pt x="10527" y="3325"/>
                        <a:pt x="10661" y="2975"/>
                      </a:cubicBezTo>
                      <a:cubicBezTo>
                        <a:pt x="10811" y="2624"/>
                        <a:pt x="10577" y="2557"/>
                        <a:pt x="10611" y="2340"/>
                      </a:cubicBezTo>
                      <a:cubicBezTo>
                        <a:pt x="10627" y="2106"/>
                        <a:pt x="10678" y="1888"/>
                        <a:pt x="10544" y="1538"/>
                      </a:cubicBezTo>
                      <a:cubicBezTo>
                        <a:pt x="10393" y="1203"/>
                        <a:pt x="10210" y="1120"/>
                        <a:pt x="10176" y="903"/>
                      </a:cubicBezTo>
                      <a:cubicBezTo>
                        <a:pt x="10143" y="685"/>
                        <a:pt x="9976" y="869"/>
                        <a:pt x="10109" y="1053"/>
                      </a:cubicBezTo>
                      <a:cubicBezTo>
                        <a:pt x="10243" y="1254"/>
                        <a:pt x="10427" y="1304"/>
                        <a:pt x="10527" y="1655"/>
                      </a:cubicBezTo>
                      <a:cubicBezTo>
                        <a:pt x="10611" y="2005"/>
                        <a:pt x="10477" y="2256"/>
                        <a:pt x="10460" y="2356"/>
                      </a:cubicBezTo>
                      <a:cubicBezTo>
                        <a:pt x="10444" y="2473"/>
                        <a:pt x="10260" y="2406"/>
                        <a:pt x="10343" y="2106"/>
                      </a:cubicBezTo>
                      <a:cubicBezTo>
                        <a:pt x="10427" y="1822"/>
                        <a:pt x="10494" y="1588"/>
                        <a:pt x="10277" y="1371"/>
                      </a:cubicBezTo>
                      <a:cubicBezTo>
                        <a:pt x="10059" y="1170"/>
                        <a:pt x="9942" y="1187"/>
                        <a:pt x="9942" y="869"/>
                      </a:cubicBezTo>
                      <a:cubicBezTo>
                        <a:pt x="9926" y="535"/>
                        <a:pt x="9658" y="602"/>
                        <a:pt x="9608" y="468"/>
                      </a:cubicBezTo>
                      <a:cubicBezTo>
                        <a:pt x="9575" y="351"/>
                        <a:pt x="9591" y="84"/>
                        <a:pt x="9408" y="17"/>
                      </a:cubicBezTo>
                      <a:close/>
                      <a:moveTo>
                        <a:pt x="8472" y="6650"/>
                      </a:moveTo>
                      <a:cubicBezTo>
                        <a:pt x="8489" y="6600"/>
                        <a:pt x="8522" y="6500"/>
                        <a:pt x="8606" y="6450"/>
                      </a:cubicBezTo>
                      <a:cubicBezTo>
                        <a:pt x="8673" y="6383"/>
                        <a:pt x="8773" y="6350"/>
                        <a:pt x="8823" y="6366"/>
                      </a:cubicBezTo>
                      <a:cubicBezTo>
                        <a:pt x="8890" y="6366"/>
                        <a:pt x="8906" y="6433"/>
                        <a:pt x="8856" y="6500"/>
                      </a:cubicBezTo>
                      <a:cubicBezTo>
                        <a:pt x="8806" y="6550"/>
                        <a:pt x="8856" y="6617"/>
                        <a:pt x="8756" y="6667"/>
                      </a:cubicBezTo>
                      <a:cubicBezTo>
                        <a:pt x="8673" y="6717"/>
                        <a:pt x="8639" y="6784"/>
                        <a:pt x="8556" y="6767"/>
                      </a:cubicBezTo>
                      <a:cubicBezTo>
                        <a:pt x="8489" y="6734"/>
                        <a:pt x="8472" y="6701"/>
                        <a:pt x="8472" y="6650"/>
                      </a:cubicBezTo>
                      <a:close/>
                      <a:moveTo>
                        <a:pt x="7870" y="7987"/>
                      </a:moveTo>
                      <a:cubicBezTo>
                        <a:pt x="7987" y="8054"/>
                        <a:pt x="7770" y="8104"/>
                        <a:pt x="7720" y="8087"/>
                      </a:cubicBezTo>
                      <a:cubicBezTo>
                        <a:pt x="7670" y="8054"/>
                        <a:pt x="7720" y="7987"/>
                        <a:pt x="7637" y="7887"/>
                      </a:cubicBezTo>
                      <a:cubicBezTo>
                        <a:pt x="7536" y="7803"/>
                        <a:pt x="7620" y="7636"/>
                        <a:pt x="7754" y="7586"/>
                      </a:cubicBezTo>
                      <a:cubicBezTo>
                        <a:pt x="7904" y="7519"/>
                        <a:pt x="7921" y="7419"/>
                        <a:pt x="8121" y="7369"/>
                      </a:cubicBezTo>
                      <a:cubicBezTo>
                        <a:pt x="8322" y="7335"/>
                        <a:pt x="8388" y="7536"/>
                        <a:pt x="8338" y="7586"/>
                      </a:cubicBezTo>
                      <a:cubicBezTo>
                        <a:pt x="8305" y="7619"/>
                        <a:pt x="8305" y="7536"/>
                        <a:pt x="8205" y="7503"/>
                      </a:cubicBezTo>
                      <a:cubicBezTo>
                        <a:pt x="8104" y="7469"/>
                        <a:pt x="7837" y="7619"/>
                        <a:pt x="7787" y="7770"/>
                      </a:cubicBezTo>
                      <a:cubicBezTo>
                        <a:pt x="7754" y="7904"/>
                        <a:pt x="7870" y="7987"/>
                        <a:pt x="7870" y="7987"/>
                      </a:cubicBezTo>
                      <a:close/>
                      <a:moveTo>
                        <a:pt x="2340" y="8538"/>
                      </a:moveTo>
                      <a:cubicBezTo>
                        <a:pt x="2340" y="8472"/>
                        <a:pt x="2390" y="8422"/>
                        <a:pt x="2440" y="8438"/>
                      </a:cubicBezTo>
                      <a:cubicBezTo>
                        <a:pt x="2490" y="8455"/>
                        <a:pt x="2540" y="8555"/>
                        <a:pt x="2540" y="8639"/>
                      </a:cubicBezTo>
                      <a:cubicBezTo>
                        <a:pt x="2524" y="8722"/>
                        <a:pt x="2457" y="8789"/>
                        <a:pt x="2390" y="8706"/>
                      </a:cubicBezTo>
                      <a:cubicBezTo>
                        <a:pt x="2340" y="8639"/>
                        <a:pt x="2340" y="8538"/>
                        <a:pt x="2340" y="8538"/>
                      </a:cubicBezTo>
                      <a:close/>
                      <a:moveTo>
                        <a:pt x="903" y="7703"/>
                      </a:moveTo>
                      <a:cubicBezTo>
                        <a:pt x="936" y="7670"/>
                        <a:pt x="953" y="7653"/>
                        <a:pt x="987" y="7720"/>
                      </a:cubicBezTo>
                      <a:cubicBezTo>
                        <a:pt x="1037" y="7787"/>
                        <a:pt x="1354" y="7736"/>
                        <a:pt x="1471" y="7887"/>
                      </a:cubicBezTo>
                      <a:cubicBezTo>
                        <a:pt x="1588" y="8037"/>
                        <a:pt x="1538" y="8321"/>
                        <a:pt x="1722" y="8321"/>
                      </a:cubicBezTo>
                      <a:cubicBezTo>
                        <a:pt x="1906" y="8321"/>
                        <a:pt x="2039" y="8288"/>
                        <a:pt x="2223" y="8455"/>
                      </a:cubicBezTo>
                      <a:cubicBezTo>
                        <a:pt x="2407" y="8605"/>
                        <a:pt x="2273" y="8823"/>
                        <a:pt x="2206" y="8722"/>
                      </a:cubicBezTo>
                      <a:cubicBezTo>
                        <a:pt x="2156" y="8622"/>
                        <a:pt x="2073" y="8422"/>
                        <a:pt x="1839" y="8422"/>
                      </a:cubicBezTo>
                      <a:cubicBezTo>
                        <a:pt x="1605" y="8422"/>
                        <a:pt x="1421" y="8388"/>
                        <a:pt x="1304" y="8171"/>
                      </a:cubicBezTo>
                      <a:cubicBezTo>
                        <a:pt x="1204" y="7954"/>
                        <a:pt x="1053" y="7937"/>
                        <a:pt x="953" y="7837"/>
                      </a:cubicBezTo>
                      <a:cubicBezTo>
                        <a:pt x="836" y="7753"/>
                        <a:pt x="903" y="7703"/>
                        <a:pt x="903" y="7703"/>
                      </a:cubicBezTo>
                      <a:close/>
                    </a:path>
                  </a:pathLst>
                </a:custGeom>
                <a:solidFill>
                  <a:srgbClr val="1000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" name="Google Shape;2900;p34">
                  <a:extLst>
                    <a:ext uri="{FF2B5EF4-FFF2-40B4-BE49-F238E27FC236}">
                      <a16:creationId xmlns:a16="http://schemas.microsoft.com/office/drawing/2014/main" id="{9FF96BC8-5625-3D19-082D-6C9BEDB97E6D}"/>
                    </a:ext>
                  </a:extLst>
                </p:cNvPr>
                <p:cNvSpPr/>
                <p:nvPr/>
              </p:nvSpPr>
              <p:spPr>
                <a:xfrm>
                  <a:off x="5386025" y="2664300"/>
                  <a:ext cx="53900" cy="3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56" h="1237" extrusionOk="0">
                      <a:moveTo>
                        <a:pt x="1638" y="218"/>
                      </a:moveTo>
                      <a:cubicBezTo>
                        <a:pt x="1621" y="184"/>
                        <a:pt x="1087" y="0"/>
                        <a:pt x="552" y="101"/>
                      </a:cubicBezTo>
                      <a:cubicBezTo>
                        <a:pt x="0" y="218"/>
                        <a:pt x="184" y="752"/>
                        <a:pt x="619" y="1003"/>
                      </a:cubicBezTo>
                      <a:cubicBezTo>
                        <a:pt x="1053" y="1237"/>
                        <a:pt x="1772" y="1220"/>
                        <a:pt x="1972" y="969"/>
                      </a:cubicBezTo>
                      <a:cubicBezTo>
                        <a:pt x="2156" y="719"/>
                        <a:pt x="2005" y="385"/>
                        <a:pt x="1638" y="218"/>
                      </a:cubicBezTo>
                      <a:close/>
                    </a:path>
                  </a:pathLst>
                </a:custGeom>
                <a:solidFill>
                  <a:srgbClr val="1000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" name="Google Shape;2901;p34">
                  <a:extLst>
                    <a:ext uri="{FF2B5EF4-FFF2-40B4-BE49-F238E27FC236}">
                      <a16:creationId xmlns:a16="http://schemas.microsoft.com/office/drawing/2014/main" id="{E6C3D518-9887-E3CD-3CC7-1C1B8D157A7F}"/>
                    </a:ext>
                  </a:extLst>
                </p:cNvPr>
                <p:cNvSpPr/>
                <p:nvPr/>
              </p:nvSpPr>
              <p:spPr>
                <a:xfrm>
                  <a:off x="5388525" y="2678925"/>
                  <a:ext cx="48475" cy="23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9" h="936" extrusionOk="0">
                      <a:moveTo>
                        <a:pt x="1922" y="568"/>
                      </a:moveTo>
                      <a:cubicBezTo>
                        <a:pt x="1922" y="568"/>
                        <a:pt x="1905" y="501"/>
                        <a:pt x="1805" y="551"/>
                      </a:cubicBezTo>
                      <a:cubicBezTo>
                        <a:pt x="1722" y="585"/>
                        <a:pt x="1388" y="785"/>
                        <a:pt x="1020" y="752"/>
                      </a:cubicBezTo>
                      <a:cubicBezTo>
                        <a:pt x="652" y="702"/>
                        <a:pt x="669" y="568"/>
                        <a:pt x="502" y="518"/>
                      </a:cubicBezTo>
                      <a:cubicBezTo>
                        <a:pt x="318" y="468"/>
                        <a:pt x="184" y="334"/>
                        <a:pt x="118" y="167"/>
                      </a:cubicBezTo>
                      <a:cubicBezTo>
                        <a:pt x="51" y="0"/>
                        <a:pt x="1" y="234"/>
                        <a:pt x="118" y="435"/>
                      </a:cubicBezTo>
                      <a:cubicBezTo>
                        <a:pt x="235" y="635"/>
                        <a:pt x="485" y="585"/>
                        <a:pt x="552" y="735"/>
                      </a:cubicBezTo>
                      <a:cubicBezTo>
                        <a:pt x="619" y="886"/>
                        <a:pt x="903" y="936"/>
                        <a:pt x="1237" y="836"/>
                      </a:cubicBezTo>
                      <a:cubicBezTo>
                        <a:pt x="1555" y="735"/>
                        <a:pt x="1571" y="836"/>
                        <a:pt x="1738" y="785"/>
                      </a:cubicBezTo>
                      <a:cubicBezTo>
                        <a:pt x="1922" y="735"/>
                        <a:pt x="1939" y="652"/>
                        <a:pt x="1922" y="568"/>
                      </a:cubicBezTo>
                      <a:close/>
                    </a:path>
                  </a:pathLst>
                </a:custGeom>
                <a:solidFill>
                  <a:srgbClr val="1000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" name="Google Shape;2902;p34">
                  <a:extLst>
                    <a:ext uri="{FF2B5EF4-FFF2-40B4-BE49-F238E27FC236}">
                      <a16:creationId xmlns:a16="http://schemas.microsoft.com/office/drawing/2014/main" id="{BAE34CA5-3229-7E08-71DE-3F6BE9E2DFD3}"/>
                    </a:ext>
                  </a:extLst>
                </p:cNvPr>
                <p:cNvSpPr/>
                <p:nvPr/>
              </p:nvSpPr>
              <p:spPr>
                <a:xfrm>
                  <a:off x="5461625" y="2670975"/>
                  <a:ext cx="68525" cy="40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41" h="1639" extrusionOk="0">
                      <a:moveTo>
                        <a:pt x="134" y="903"/>
                      </a:moveTo>
                      <a:cubicBezTo>
                        <a:pt x="134" y="903"/>
                        <a:pt x="452" y="418"/>
                        <a:pt x="1020" y="301"/>
                      </a:cubicBezTo>
                      <a:cubicBezTo>
                        <a:pt x="1588" y="184"/>
                        <a:pt x="1555" y="1"/>
                        <a:pt x="1972" y="84"/>
                      </a:cubicBezTo>
                      <a:cubicBezTo>
                        <a:pt x="2407" y="151"/>
                        <a:pt x="2691" y="168"/>
                        <a:pt x="2724" y="435"/>
                      </a:cubicBezTo>
                      <a:cubicBezTo>
                        <a:pt x="2741" y="719"/>
                        <a:pt x="2407" y="819"/>
                        <a:pt x="2290" y="1003"/>
                      </a:cubicBezTo>
                      <a:cubicBezTo>
                        <a:pt x="2190" y="1204"/>
                        <a:pt x="1755" y="1321"/>
                        <a:pt x="1504" y="1354"/>
                      </a:cubicBezTo>
                      <a:cubicBezTo>
                        <a:pt x="1254" y="1404"/>
                        <a:pt x="1220" y="1638"/>
                        <a:pt x="1020" y="1571"/>
                      </a:cubicBezTo>
                      <a:cubicBezTo>
                        <a:pt x="819" y="1504"/>
                        <a:pt x="669" y="1371"/>
                        <a:pt x="402" y="1421"/>
                      </a:cubicBezTo>
                      <a:cubicBezTo>
                        <a:pt x="134" y="1471"/>
                        <a:pt x="1" y="1137"/>
                        <a:pt x="134" y="903"/>
                      </a:cubicBezTo>
                      <a:close/>
                    </a:path>
                  </a:pathLst>
                </a:custGeom>
                <a:solidFill>
                  <a:srgbClr val="1000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78" name="Google Shape;2903;p34">
                  <a:extLst>
                    <a:ext uri="{FF2B5EF4-FFF2-40B4-BE49-F238E27FC236}">
                      <a16:creationId xmlns:a16="http://schemas.microsoft.com/office/drawing/2014/main" id="{CD3CD1E1-2F4C-BD3D-FC59-0E95B14F8E22}"/>
                    </a:ext>
                  </a:extLst>
                </p:cNvPr>
                <p:cNvSpPr/>
                <p:nvPr/>
              </p:nvSpPr>
              <p:spPr>
                <a:xfrm>
                  <a:off x="5520525" y="2626275"/>
                  <a:ext cx="30950" cy="30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8" h="1221" extrusionOk="0">
                      <a:moveTo>
                        <a:pt x="17" y="870"/>
                      </a:moveTo>
                      <a:cubicBezTo>
                        <a:pt x="51" y="719"/>
                        <a:pt x="184" y="452"/>
                        <a:pt x="385" y="285"/>
                      </a:cubicBezTo>
                      <a:cubicBezTo>
                        <a:pt x="585" y="118"/>
                        <a:pt x="853" y="1"/>
                        <a:pt x="1020" y="34"/>
                      </a:cubicBezTo>
                      <a:cubicBezTo>
                        <a:pt x="1187" y="68"/>
                        <a:pt x="1237" y="251"/>
                        <a:pt x="1087" y="419"/>
                      </a:cubicBezTo>
                      <a:cubicBezTo>
                        <a:pt x="936" y="586"/>
                        <a:pt x="1087" y="769"/>
                        <a:pt x="836" y="903"/>
                      </a:cubicBezTo>
                      <a:cubicBezTo>
                        <a:pt x="585" y="1037"/>
                        <a:pt x="485" y="1221"/>
                        <a:pt x="268" y="1154"/>
                      </a:cubicBezTo>
                      <a:cubicBezTo>
                        <a:pt x="51" y="1087"/>
                        <a:pt x="1" y="1003"/>
                        <a:pt x="17" y="870"/>
                      </a:cubicBezTo>
                      <a:close/>
                    </a:path>
                  </a:pathLst>
                </a:custGeom>
                <a:solidFill>
                  <a:srgbClr val="1000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" name="Google Shape;2904;p34">
                  <a:extLst>
                    <a:ext uri="{FF2B5EF4-FFF2-40B4-BE49-F238E27FC236}">
                      <a16:creationId xmlns:a16="http://schemas.microsoft.com/office/drawing/2014/main" id="{AF2EBA3F-5E95-B9C0-54B3-EE6CC3826923}"/>
                    </a:ext>
                  </a:extLst>
                </p:cNvPr>
                <p:cNvSpPr/>
                <p:nvPr/>
              </p:nvSpPr>
              <p:spPr>
                <a:xfrm>
                  <a:off x="5520950" y="2612075"/>
                  <a:ext cx="19225" cy="18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9" h="753" extrusionOk="0">
                      <a:moveTo>
                        <a:pt x="17" y="535"/>
                      </a:moveTo>
                      <a:cubicBezTo>
                        <a:pt x="34" y="435"/>
                        <a:pt x="117" y="268"/>
                        <a:pt x="251" y="168"/>
                      </a:cubicBezTo>
                      <a:cubicBezTo>
                        <a:pt x="368" y="68"/>
                        <a:pt x="535" y="1"/>
                        <a:pt x="635" y="17"/>
                      </a:cubicBezTo>
                      <a:cubicBezTo>
                        <a:pt x="735" y="34"/>
                        <a:pt x="769" y="151"/>
                        <a:pt x="685" y="251"/>
                      </a:cubicBezTo>
                      <a:cubicBezTo>
                        <a:pt x="585" y="352"/>
                        <a:pt x="669" y="469"/>
                        <a:pt x="518" y="552"/>
                      </a:cubicBezTo>
                      <a:cubicBezTo>
                        <a:pt x="368" y="636"/>
                        <a:pt x="301" y="753"/>
                        <a:pt x="167" y="703"/>
                      </a:cubicBezTo>
                      <a:cubicBezTo>
                        <a:pt x="34" y="669"/>
                        <a:pt x="0" y="619"/>
                        <a:pt x="17" y="535"/>
                      </a:cubicBezTo>
                      <a:close/>
                    </a:path>
                  </a:pathLst>
                </a:custGeom>
                <a:solidFill>
                  <a:srgbClr val="1000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" name="Google Shape;2905;p34">
                  <a:extLst>
                    <a:ext uri="{FF2B5EF4-FFF2-40B4-BE49-F238E27FC236}">
                      <a16:creationId xmlns:a16="http://schemas.microsoft.com/office/drawing/2014/main" id="{11A956A0-9E30-6E69-FF38-B97AA62E5D53}"/>
                    </a:ext>
                  </a:extLst>
                </p:cNvPr>
                <p:cNvSpPr/>
                <p:nvPr/>
              </p:nvSpPr>
              <p:spPr>
                <a:xfrm>
                  <a:off x="5546000" y="2568650"/>
                  <a:ext cx="21750" cy="23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0" h="936" extrusionOk="0">
                      <a:moveTo>
                        <a:pt x="335" y="134"/>
                      </a:moveTo>
                      <a:cubicBezTo>
                        <a:pt x="318" y="150"/>
                        <a:pt x="118" y="351"/>
                        <a:pt x="68" y="635"/>
                      </a:cubicBezTo>
                      <a:cubicBezTo>
                        <a:pt x="1" y="919"/>
                        <a:pt x="318" y="936"/>
                        <a:pt x="519" y="769"/>
                      </a:cubicBezTo>
                      <a:cubicBezTo>
                        <a:pt x="736" y="618"/>
                        <a:pt x="870" y="284"/>
                        <a:pt x="786" y="134"/>
                      </a:cubicBezTo>
                      <a:cubicBezTo>
                        <a:pt x="703" y="0"/>
                        <a:pt x="485" y="0"/>
                        <a:pt x="335" y="134"/>
                      </a:cubicBezTo>
                      <a:close/>
                    </a:path>
                  </a:pathLst>
                </a:custGeom>
                <a:solidFill>
                  <a:srgbClr val="1000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" name="Google Shape;2906;p34">
                  <a:extLst>
                    <a:ext uri="{FF2B5EF4-FFF2-40B4-BE49-F238E27FC236}">
                      <a16:creationId xmlns:a16="http://schemas.microsoft.com/office/drawing/2014/main" id="{0F590921-6E2D-C874-413B-0EC6B0CBBD82}"/>
                    </a:ext>
                  </a:extLst>
                </p:cNvPr>
                <p:cNvSpPr/>
                <p:nvPr/>
              </p:nvSpPr>
              <p:spPr>
                <a:xfrm>
                  <a:off x="5552275" y="2573225"/>
                  <a:ext cx="18825" cy="2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3" h="837" extrusionOk="0">
                      <a:moveTo>
                        <a:pt x="669" y="18"/>
                      </a:moveTo>
                      <a:cubicBezTo>
                        <a:pt x="669" y="18"/>
                        <a:pt x="619" y="1"/>
                        <a:pt x="635" y="51"/>
                      </a:cubicBezTo>
                      <a:cubicBezTo>
                        <a:pt x="635" y="101"/>
                        <a:pt x="669" y="302"/>
                        <a:pt x="569" y="469"/>
                      </a:cubicBezTo>
                      <a:cubicBezTo>
                        <a:pt x="485" y="619"/>
                        <a:pt x="418" y="586"/>
                        <a:pt x="351" y="652"/>
                      </a:cubicBezTo>
                      <a:cubicBezTo>
                        <a:pt x="285" y="736"/>
                        <a:pt x="201" y="769"/>
                        <a:pt x="101" y="769"/>
                      </a:cubicBezTo>
                      <a:cubicBezTo>
                        <a:pt x="0" y="769"/>
                        <a:pt x="101" y="836"/>
                        <a:pt x="234" y="820"/>
                      </a:cubicBezTo>
                      <a:cubicBezTo>
                        <a:pt x="351" y="820"/>
                        <a:pt x="385" y="686"/>
                        <a:pt x="468" y="686"/>
                      </a:cubicBezTo>
                      <a:cubicBezTo>
                        <a:pt x="569" y="669"/>
                        <a:pt x="635" y="552"/>
                        <a:pt x="652" y="385"/>
                      </a:cubicBezTo>
                      <a:cubicBezTo>
                        <a:pt x="669" y="201"/>
                        <a:pt x="719" y="218"/>
                        <a:pt x="736" y="135"/>
                      </a:cubicBezTo>
                      <a:cubicBezTo>
                        <a:pt x="752" y="34"/>
                        <a:pt x="702" y="18"/>
                        <a:pt x="669" y="18"/>
                      </a:cubicBezTo>
                      <a:close/>
                    </a:path>
                  </a:pathLst>
                </a:custGeom>
                <a:solidFill>
                  <a:srgbClr val="040D0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" name="Google Shape;2907;p34">
                  <a:extLst>
                    <a:ext uri="{FF2B5EF4-FFF2-40B4-BE49-F238E27FC236}">
                      <a16:creationId xmlns:a16="http://schemas.microsoft.com/office/drawing/2014/main" id="{CD506EB5-D1F7-2F63-6661-18ED0084D84C}"/>
                    </a:ext>
                  </a:extLst>
                </p:cNvPr>
                <p:cNvSpPr/>
                <p:nvPr/>
              </p:nvSpPr>
              <p:spPr>
                <a:xfrm>
                  <a:off x="5580675" y="2619600"/>
                  <a:ext cx="16725" cy="28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9" h="1120" extrusionOk="0">
                      <a:moveTo>
                        <a:pt x="84" y="301"/>
                      </a:moveTo>
                      <a:cubicBezTo>
                        <a:pt x="67" y="318"/>
                        <a:pt x="1" y="585"/>
                        <a:pt x="84" y="853"/>
                      </a:cubicBezTo>
                      <a:cubicBezTo>
                        <a:pt x="184" y="1120"/>
                        <a:pt x="468" y="1003"/>
                        <a:pt x="569" y="769"/>
                      </a:cubicBezTo>
                      <a:cubicBezTo>
                        <a:pt x="669" y="535"/>
                        <a:pt x="619" y="168"/>
                        <a:pt x="485" y="84"/>
                      </a:cubicBezTo>
                      <a:cubicBezTo>
                        <a:pt x="335" y="1"/>
                        <a:pt x="151" y="101"/>
                        <a:pt x="84" y="301"/>
                      </a:cubicBezTo>
                      <a:close/>
                    </a:path>
                  </a:pathLst>
                </a:custGeom>
                <a:solidFill>
                  <a:srgbClr val="1000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pic>
          <p:nvPicPr>
            <p:cNvPr id="51" name="Picture 6" descr="The Geass symbol from Code Geass. | Code geass, Cool symbols, Anime tattoos">
              <a:extLst>
                <a:ext uri="{FF2B5EF4-FFF2-40B4-BE49-F238E27FC236}">
                  <a16:creationId xmlns:a16="http://schemas.microsoft.com/office/drawing/2014/main" id="{C1615FD3-C2E4-A37E-8A2C-779B209EF4E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" r="-85"/>
            <a:stretch/>
          </p:blipFill>
          <p:spPr bwMode="auto">
            <a:xfrm>
              <a:off x="2269164" y="1541185"/>
              <a:ext cx="1758820" cy="11080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9436431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right light in space&#10;&#10;Description automatically generated with low confidence">
            <a:extLst>
              <a:ext uri="{FF2B5EF4-FFF2-40B4-BE49-F238E27FC236}">
                <a16:creationId xmlns:a16="http://schemas.microsoft.com/office/drawing/2014/main" id="{3BB55DE1-6A1E-82F1-CD8B-8FA214412C6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56" b="7870"/>
          <a:stretch/>
        </p:blipFill>
        <p:spPr>
          <a:xfrm>
            <a:off x="-19050" y="0"/>
            <a:ext cx="12211050" cy="685235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69EC6955-AAA9-1721-33AA-248BAA3D02C6}"/>
              </a:ext>
            </a:extLst>
          </p:cNvPr>
          <p:cNvGrpSpPr/>
          <p:nvPr/>
        </p:nvGrpSpPr>
        <p:grpSpPr>
          <a:xfrm>
            <a:off x="5047528" y="1949428"/>
            <a:ext cx="2414444" cy="2944317"/>
            <a:chOff x="1923769" y="1048156"/>
            <a:chExt cx="2414444" cy="294431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452B22F-3EA4-9AE3-F785-4E548EBFD8F9}"/>
                </a:ext>
              </a:extLst>
            </p:cNvPr>
            <p:cNvSpPr txBox="1"/>
            <p:nvPr/>
          </p:nvSpPr>
          <p:spPr>
            <a:xfrm>
              <a:off x="1923769" y="3103965"/>
              <a:ext cx="241444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3200" dirty="0">
                  <a:solidFill>
                    <a:srgbClr val="240046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cloudgeass</a:t>
              </a:r>
              <a:endParaRPr lang="en-US" sz="3200" dirty="0">
                <a:solidFill>
                  <a:srgbClr val="240046"/>
                </a:solidFill>
                <a:latin typeface="Segoe UI Black" panose="020B0A02040204020203" pitchFamily="34" charset="0"/>
                <a:ea typeface="Segoe UI Black" panose="020B0A02040204020203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AFA838F-A047-76F5-64E1-06493DCD033B}"/>
                </a:ext>
              </a:extLst>
            </p:cNvPr>
            <p:cNvSpPr txBox="1"/>
            <p:nvPr/>
          </p:nvSpPr>
          <p:spPr>
            <a:xfrm>
              <a:off x="2005991" y="3623141"/>
              <a:ext cx="2250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i="1" dirty="0">
                  <a:solidFill>
                    <a:srgbClr val="240046"/>
                  </a:solidFill>
                  <a:latin typeface="Segoe UI Light" panose="020B0502040204020203" pitchFamily="34" charset="0"/>
                  <a:ea typeface="Segoe UI Black" panose="020B0A02040204020203" pitchFamily="34" charset="0"/>
                  <a:cs typeface="Segoe UI Light" panose="020B0502040204020203" pitchFamily="34" charset="0"/>
                </a:rPr>
                <a:t>Python library</a:t>
              </a:r>
              <a:endParaRPr lang="en-US" i="1" dirty="0">
                <a:solidFill>
                  <a:srgbClr val="240046"/>
                </a:solidFill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endParaRP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E3BD0A1F-674D-241B-72D5-0E5C27E1910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931377" y="1048156"/>
              <a:ext cx="2224422" cy="2014450"/>
              <a:chOff x="4671678" y="835840"/>
              <a:chExt cx="2782667" cy="2520000"/>
            </a:xfrm>
          </p:grpSpPr>
          <p:sp>
            <p:nvSpPr>
              <p:cNvPr id="10" name="Google Shape;35601;p55">
                <a:extLst>
                  <a:ext uri="{FF2B5EF4-FFF2-40B4-BE49-F238E27FC236}">
                    <a16:creationId xmlns:a16="http://schemas.microsoft.com/office/drawing/2014/main" id="{8C933CC0-5310-9C22-578E-DB1BF9638EDD}"/>
                  </a:ext>
                </a:extLst>
              </p:cNvPr>
              <p:cNvSpPr/>
              <p:nvPr/>
            </p:nvSpPr>
            <p:spPr>
              <a:xfrm>
                <a:off x="5069345" y="970840"/>
                <a:ext cx="2250000" cy="2250000"/>
              </a:xfrm>
              <a:custGeom>
                <a:avLst/>
                <a:gdLst/>
                <a:ahLst/>
                <a:cxnLst/>
                <a:rect l="l" t="t" r="r" b="b"/>
                <a:pathLst>
                  <a:path w="69728" h="86628" extrusionOk="0">
                    <a:moveTo>
                      <a:pt x="62463" y="86628"/>
                    </a:moveTo>
                    <a:lnTo>
                      <a:pt x="7234" y="86628"/>
                    </a:lnTo>
                    <a:cubicBezTo>
                      <a:pt x="3253" y="86628"/>
                      <a:pt x="0" y="83406"/>
                      <a:pt x="0" y="79424"/>
                    </a:cubicBezTo>
                    <a:lnTo>
                      <a:pt x="0" y="7235"/>
                    </a:lnTo>
                    <a:cubicBezTo>
                      <a:pt x="0" y="3222"/>
                      <a:pt x="3253" y="0"/>
                      <a:pt x="7234" y="0"/>
                    </a:cubicBezTo>
                    <a:lnTo>
                      <a:pt x="62524" y="0"/>
                    </a:lnTo>
                    <a:cubicBezTo>
                      <a:pt x="66506" y="0"/>
                      <a:pt x="69728" y="3222"/>
                      <a:pt x="69728" y="7235"/>
                    </a:cubicBezTo>
                    <a:lnTo>
                      <a:pt x="69728" y="79424"/>
                    </a:lnTo>
                    <a:cubicBezTo>
                      <a:pt x="69698" y="83406"/>
                      <a:pt x="66476" y="86628"/>
                      <a:pt x="62463" y="86628"/>
                    </a:cubicBezTo>
                    <a:close/>
                  </a:path>
                </a:pathLst>
              </a:custGeom>
              <a:solidFill>
                <a:srgbClr val="1000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" name="Google Shape;35635;p55">
                <a:extLst>
                  <a:ext uri="{FF2B5EF4-FFF2-40B4-BE49-F238E27FC236}">
                    <a16:creationId xmlns:a16="http://schemas.microsoft.com/office/drawing/2014/main" id="{84DFA1A4-DFF1-DF09-C542-2427CDDBEE28}"/>
                  </a:ext>
                </a:extLst>
              </p:cNvPr>
              <p:cNvSpPr/>
              <p:nvPr/>
            </p:nvSpPr>
            <p:spPr>
              <a:xfrm>
                <a:off x="4934345" y="835840"/>
                <a:ext cx="2520000" cy="2520000"/>
              </a:xfrm>
              <a:custGeom>
                <a:avLst/>
                <a:gdLst/>
                <a:ahLst/>
                <a:cxnLst/>
                <a:rect l="l" t="t" r="r" b="b"/>
                <a:pathLst>
                  <a:path w="85869" h="106690" fill="none" extrusionOk="0">
                    <a:moveTo>
                      <a:pt x="76993" y="106689"/>
                    </a:moveTo>
                    <a:lnTo>
                      <a:pt x="8876" y="106689"/>
                    </a:lnTo>
                    <a:cubicBezTo>
                      <a:pt x="3983" y="106689"/>
                      <a:pt x="1" y="102708"/>
                      <a:pt x="1" y="97814"/>
                    </a:cubicBezTo>
                    <a:lnTo>
                      <a:pt x="1" y="8907"/>
                    </a:lnTo>
                    <a:cubicBezTo>
                      <a:pt x="1" y="3983"/>
                      <a:pt x="3983" y="1"/>
                      <a:pt x="8876" y="1"/>
                    </a:cubicBezTo>
                    <a:lnTo>
                      <a:pt x="76993" y="1"/>
                    </a:lnTo>
                    <a:cubicBezTo>
                      <a:pt x="81887" y="1"/>
                      <a:pt x="85869" y="3983"/>
                      <a:pt x="85869" y="8907"/>
                    </a:cubicBezTo>
                    <a:lnTo>
                      <a:pt x="85869" y="97814"/>
                    </a:lnTo>
                    <a:cubicBezTo>
                      <a:pt x="85869" y="102738"/>
                      <a:pt x="81887" y="106689"/>
                      <a:pt x="76993" y="106689"/>
                    </a:cubicBezTo>
                    <a:close/>
                  </a:path>
                </a:pathLst>
              </a:custGeom>
              <a:solidFill>
                <a:srgbClr val="4E148C"/>
              </a:solidFill>
              <a:ln w="39525" cap="flat" cmpd="sng">
                <a:solidFill>
                  <a:srgbClr val="5A189A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2" name="Google Shape;35636;p55">
                <a:extLst>
                  <a:ext uri="{FF2B5EF4-FFF2-40B4-BE49-F238E27FC236}">
                    <a16:creationId xmlns:a16="http://schemas.microsoft.com/office/drawing/2014/main" id="{77B6F0A7-71CD-DA96-51D8-72D7456DD758}"/>
                  </a:ext>
                </a:extLst>
              </p:cNvPr>
              <p:cNvSpPr/>
              <p:nvPr/>
            </p:nvSpPr>
            <p:spPr>
              <a:xfrm>
                <a:off x="5015345" y="916840"/>
                <a:ext cx="2358000" cy="2358000"/>
              </a:xfrm>
              <a:custGeom>
                <a:avLst/>
                <a:gdLst/>
                <a:ahLst/>
                <a:cxnLst/>
                <a:rect l="l" t="t" r="r" b="b"/>
                <a:pathLst>
                  <a:path w="79425" h="98665" fill="none" extrusionOk="0">
                    <a:moveTo>
                      <a:pt x="71218" y="98665"/>
                    </a:moveTo>
                    <a:lnTo>
                      <a:pt x="8208" y="98665"/>
                    </a:lnTo>
                    <a:cubicBezTo>
                      <a:pt x="3648" y="98665"/>
                      <a:pt x="1" y="94987"/>
                      <a:pt x="1" y="90458"/>
                    </a:cubicBezTo>
                    <a:lnTo>
                      <a:pt x="1" y="8207"/>
                    </a:lnTo>
                    <a:cubicBezTo>
                      <a:pt x="1" y="3648"/>
                      <a:pt x="3709" y="1"/>
                      <a:pt x="8208" y="1"/>
                    </a:cubicBezTo>
                    <a:lnTo>
                      <a:pt x="71188" y="1"/>
                    </a:lnTo>
                    <a:cubicBezTo>
                      <a:pt x="75747" y="1"/>
                      <a:pt x="79394" y="3678"/>
                      <a:pt x="79394" y="8207"/>
                    </a:cubicBezTo>
                    <a:lnTo>
                      <a:pt x="79394" y="90458"/>
                    </a:lnTo>
                    <a:cubicBezTo>
                      <a:pt x="79425" y="94987"/>
                      <a:pt x="75747" y="98665"/>
                      <a:pt x="71218" y="98665"/>
                    </a:cubicBezTo>
                    <a:close/>
                  </a:path>
                </a:pathLst>
              </a:custGeom>
              <a:noFill/>
              <a:ln w="9875" cap="flat" cmpd="sng">
                <a:solidFill>
                  <a:srgbClr val="FDC500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3" name="Google Shape;35637;p55">
                <a:extLst>
                  <a:ext uri="{FF2B5EF4-FFF2-40B4-BE49-F238E27FC236}">
                    <a16:creationId xmlns:a16="http://schemas.microsoft.com/office/drawing/2014/main" id="{415A8C07-8AC3-7BAB-97F2-45D1D59B8CA7}"/>
                  </a:ext>
                </a:extLst>
              </p:cNvPr>
              <p:cNvSpPr/>
              <p:nvPr/>
            </p:nvSpPr>
            <p:spPr>
              <a:xfrm>
                <a:off x="4671678" y="1852493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1"/>
                    </a:moveTo>
                    <a:lnTo>
                      <a:pt x="1" y="1217"/>
                    </a:lnTo>
                    <a:lnTo>
                      <a:pt x="3983" y="1217"/>
                    </a:lnTo>
                    <a:lnTo>
                      <a:pt x="3983" y="1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4" name="Google Shape;35638;p55">
                <a:extLst>
                  <a:ext uri="{FF2B5EF4-FFF2-40B4-BE49-F238E27FC236}">
                    <a16:creationId xmlns:a16="http://schemas.microsoft.com/office/drawing/2014/main" id="{E42FE1DA-0030-AF0F-BC3E-2404F809FBBF}"/>
                  </a:ext>
                </a:extLst>
              </p:cNvPr>
              <p:cNvSpPr/>
              <p:nvPr/>
            </p:nvSpPr>
            <p:spPr>
              <a:xfrm>
                <a:off x="4671678" y="1778335"/>
                <a:ext cx="114342" cy="34914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6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5" name="Google Shape;35639;p55">
                <a:extLst>
                  <a:ext uri="{FF2B5EF4-FFF2-40B4-BE49-F238E27FC236}">
                    <a16:creationId xmlns:a16="http://schemas.microsoft.com/office/drawing/2014/main" id="{57414E22-335E-DF7C-54B0-2B1D11BF1C1F}"/>
                  </a:ext>
                </a:extLst>
              </p:cNvPr>
              <p:cNvSpPr/>
              <p:nvPr/>
            </p:nvSpPr>
            <p:spPr>
              <a:xfrm>
                <a:off x="4671678" y="1926680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6" name="Google Shape;35640;p55">
                <a:extLst>
                  <a:ext uri="{FF2B5EF4-FFF2-40B4-BE49-F238E27FC236}">
                    <a16:creationId xmlns:a16="http://schemas.microsoft.com/office/drawing/2014/main" id="{6CAB927F-7E93-5507-3CC5-4979C5B1A1E1}"/>
                  </a:ext>
                </a:extLst>
              </p:cNvPr>
              <p:cNvSpPr/>
              <p:nvPr/>
            </p:nvSpPr>
            <p:spPr>
              <a:xfrm>
                <a:off x="4671678" y="2000867"/>
                <a:ext cx="114342" cy="34914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6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7" name="Google Shape;35641;p55">
                <a:extLst>
                  <a:ext uri="{FF2B5EF4-FFF2-40B4-BE49-F238E27FC236}">
                    <a16:creationId xmlns:a16="http://schemas.microsoft.com/office/drawing/2014/main" id="{A493E507-20C3-98DB-665E-71C48002CDBF}"/>
                  </a:ext>
                </a:extLst>
              </p:cNvPr>
              <p:cNvSpPr/>
              <p:nvPr/>
            </p:nvSpPr>
            <p:spPr>
              <a:xfrm>
                <a:off x="4671678" y="2075025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1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1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8" name="Google Shape;35642;p55">
                <a:extLst>
                  <a:ext uri="{FF2B5EF4-FFF2-40B4-BE49-F238E27FC236}">
                    <a16:creationId xmlns:a16="http://schemas.microsoft.com/office/drawing/2014/main" id="{6A73F8F7-DD12-5B04-A811-CFAE9CE062BF}"/>
                  </a:ext>
                </a:extLst>
              </p:cNvPr>
              <p:cNvSpPr/>
              <p:nvPr/>
            </p:nvSpPr>
            <p:spPr>
              <a:xfrm>
                <a:off x="4671678" y="1482506"/>
                <a:ext cx="114342" cy="34914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6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9" name="Google Shape;35643;p55">
                <a:extLst>
                  <a:ext uri="{FF2B5EF4-FFF2-40B4-BE49-F238E27FC236}">
                    <a16:creationId xmlns:a16="http://schemas.microsoft.com/office/drawing/2014/main" id="{5942E01D-F162-634B-4259-6B9E229B5E1F}"/>
                  </a:ext>
                </a:extLst>
              </p:cNvPr>
              <p:cNvSpPr/>
              <p:nvPr/>
            </p:nvSpPr>
            <p:spPr>
              <a:xfrm>
                <a:off x="4671678" y="1408319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0" name="Google Shape;35644;p55">
                <a:extLst>
                  <a:ext uri="{FF2B5EF4-FFF2-40B4-BE49-F238E27FC236}">
                    <a16:creationId xmlns:a16="http://schemas.microsoft.com/office/drawing/2014/main" id="{D1883CB1-1985-291B-C133-89E062E5532D}"/>
                  </a:ext>
                </a:extLst>
              </p:cNvPr>
              <p:cNvSpPr/>
              <p:nvPr/>
            </p:nvSpPr>
            <p:spPr>
              <a:xfrm>
                <a:off x="4671678" y="1555803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1" name="Google Shape;35645;p55">
                <a:extLst>
                  <a:ext uri="{FF2B5EF4-FFF2-40B4-BE49-F238E27FC236}">
                    <a16:creationId xmlns:a16="http://schemas.microsoft.com/office/drawing/2014/main" id="{77419BF7-482E-7474-71B0-29219C1DBE9A}"/>
                  </a:ext>
                </a:extLst>
              </p:cNvPr>
              <p:cNvSpPr/>
              <p:nvPr/>
            </p:nvSpPr>
            <p:spPr>
              <a:xfrm>
                <a:off x="4671678" y="1629961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1"/>
                    </a:moveTo>
                    <a:lnTo>
                      <a:pt x="1" y="1217"/>
                    </a:lnTo>
                    <a:lnTo>
                      <a:pt x="3983" y="1217"/>
                    </a:lnTo>
                    <a:lnTo>
                      <a:pt x="3983" y="1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2" name="Google Shape;35646;p55">
                <a:extLst>
                  <a:ext uri="{FF2B5EF4-FFF2-40B4-BE49-F238E27FC236}">
                    <a16:creationId xmlns:a16="http://schemas.microsoft.com/office/drawing/2014/main" id="{7788D3A5-9FB2-2B20-ADB7-1A63E3559EF8}"/>
                  </a:ext>
                </a:extLst>
              </p:cNvPr>
              <p:cNvSpPr/>
              <p:nvPr/>
            </p:nvSpPr>
            <p:spPr>
              <a:xfrm>
                <a:off x="4671678" y="1704148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1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1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3" name="Google Shape;35647;p55">
                <a:extLst>
                  <a:ext uri="{FF2B5EF4-FFF2-40B4-BE49-F238E27FC236}">
                    <a16:creationId xmlns:a16="http://schemas.microsoft.com/office/drawing/2014/main" id="{ECFEEC38-1407-0825-1F01-996DFE2DA3CE}"/>
                  </a:ext>
                </a:extLst>
              </p:cNvPr>
              <p:cNvSpPr/>
              <p:nvPr/>
            </p:nvSpPr>
            <p:spPr>
              <a:xfrm>
                <a:off x="4671678" y="1111601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1"/>
                    </a:moveTo>
                    <a:lnTo>
                      <a:pt x="1" y="1217"/>
                    </a:lnTo>
                    <a:lnTo>
                      <a:pt x="3983" y="1217"/>
                    </a:lnTo>
                    <a:lnTo>
                      <a:pt x="3983" y="1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4" name="Google Shape;35648;p55">
                <a:extLst>
                  <a:ext uri="{FF2B5EF4-FFF2-40B4-BE49-F238E27FC236}">
                    <a16:creationId xmlns:a16="http://schemas.microsoft.com/office/drawing/2014/main" id="{0B8DA407-65FD-3C61-49A9-067977E042BD}"/>
                  </a:ext>
                </a:extLst>
              </p:cNvPr>
              <p:cNvSpPr/>
              <p:nvPr/>
            </p:nvSpPr>
            <p:spPr>
              <a:xfrm>
                <a:off x="4671678" y="1037442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5" name="Google Shape;35649;p55">
                <a:extLst>
                  <a:ext uri="{FF2B5EF4-FFF2-40B4-BE49-F238E27FC236}">
                    <a16:creationId xmlns:a16="http://schemas.microsoft.com/office/drawing/2014/main" id="{A51DC2E3-C1A3-4ACD-172E-21B613E58B7F}"/>
                  </a:ext>
                </a:extLst>
              </p:cNvPr>
              <p:cNvSpPr/>
              <p:nvPr/>
            </p:nvSpPr>
            <p:spPr>
              <a:xfrm>
                <a:off x="4671678" y="1185788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1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1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6" name="Google Shape;35650;p55">
                <a:extLst>
                  <a:ext uri="{FF2B5EF4-FFF2-40B4-BE49-F238E27FC236}">
                    <a16:creationId xmlns:a16="http://schemas.microsoft.com/office/drawing/2014/main" id="{862CC132-FA25-303B-8067-278E853084D8}"/>
                  </a:ext>
                </a:extLst>
              </p:cNvPr>
              <p:cNvSpPr/>
              <p:nvPr/>
            </p:nvSpPr>
            <p:spPr>
              <a:xfrm>
                <a:off x="4671678" y="1259974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7" name="Google Shape;35651;p55">
                <a:extLst>
                  <a:ext uri="{FF2B5EF4-FFF2-40B4-BE49-F238E27FC236}">
                    <a16:creationId xmlns:a16="http://schemas.microsoft.com/office/drawing/2014/main" id="{E0E27A64-73B8-2F81-BE33-0E92DA08F74A}"/>
                  </a:ext>
                </a:extLst>
              </p:cNvPr>
              <p:cNvSpPr/>
              <p:nvPr/>
            </p:nvSpPr>
            <p:spPr>
              <a:xfrm>
                <a:off x="4671678" y="1334133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1"/>
                    </a:moveTo>
                    <a:lnTo>
                      <a:pt x="1" y="1217"/>
                    </a:lnTo>
                    <a:lnTo>
                      <a:pt x="3983" y="1217"/>
                    </a:lnTo>
                    <a:lnTo>
                      <a:pt x="3983" y="1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8" name="Google Shape;35652;p55">
                <a:extLst>
                  <a:ext uri="{FF2B5EF4-FFF2-40B4-BE49-F238E27FC236}">
                    <a16:creationId xmlns:a16="http://schemas.microsoft.com/office/drawing/2014/main" id="{FE57754E-23AF-E112-BF14-C8EA71DA2691}"/>
                  </a:ext>
                </a:extLst>
              </p:cNvPr>
              <p:cNvSpPr/>
              <p:nvPr/>
            </p:nvSpPr>
            <p:spPr>
              <a:xfrm>
                <a:off x="4671678" y="2153577"/>
                <a:ext cx="114342" cy="112126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56810" extrusionOk="0">
                    <a:moveTo>
                      <a:pt x="1" y="0"/>
                    </a:moveTo>
                    <a:lnTo>
                      <a:pt x="1" y="56810"/>
                    </a:lnTo>
                    <a:lnTo>
                      <a:pt x="3983" y="56810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9" name="Google Shape;35648;p55">
                <a:extLst>
                  <a:ext uri="{FF2B5EF4-FFF2-40B4-BE49-F238E27FC236}">
                    <a16:creationId xmlns:a16="http://schemas.microsoft.com/office/drawing/2014/main" id="{A867A121-01B1-E3DF-E788-A5D9C054F112}"/>
                  </a:ext>
                </a:extLst>
              </p:cNvPr>
              <p:cNvSpPr/>
              <p:nvPr/>
            </p:nvSpPr>
            <p:spPr>
              <a:xfrm>
                <a:off x="4671678" y="965406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0" name="Google Shape;35648;p55">
                <a:extLst>
                  <a:ext uri="{FF2B5EF4-FFF2-40B4-BE49-F238E27FC236}">
                    <a16:creationId xmlns:a16="http://schemas.microsoft.com/office/drawing/2014/main" id="{2F782880-C8D1-A8A7-B49F-23AD25DC4D9A}"/>
                  </a:ext>
                </a:extLst>
              </p:cNvPr>
              <p:cNvSpPr/>
              <p:nvPr/>
            </p:nvSpPr>
            <p:spPr>
              <a:xfrm>
                <a:off x="4671678" y="891187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grpSp>
            <p:nvGrpSpPr>
              <p:cNvPr id="31" name="Google Shape;2897;p34">
                <a:extLst>
                  <a:ext uri="{FF2B5EF4-FFF2-40B4-BE49-F238E27FC236}">
                    <a16:creationId xmlns:a16="http://schemas.microsoft.com/office/drawing/2014/main" id="{CA44F10E-9294-1F7B-5D16-0F37559E52F9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 rot="20640075">
                <a:off x="5622256" y="1672338"/>
                <a:ext cx="1326281" cy="1156101"/>
                <a:chOff x="5332550" y="2512250"/>
                <a:chExt cx="270300" cy="235625"/>
              </a:xfrm>
            </p:grpSpPr>
            <p:sp>
              <p:nvSpPr>
                <p:cNvPr id="32" name="Google Shape;2899;p34">
                  <a:extLst>
                    <a:ext uri="{FF2B5EF4-FFF2-40B4-BE49-F238E27FC236}">
                      <a16:creationId xmlns:a16="http://schemas.microsoft.com/office/drawing/2014/main" id="{777C9F57-E2C7-1014-62CA-2B2DF0076BF4}"/>
                    </a:ext>
                  </a:extLst>
                </p:cNvPr>
                <p:cNvSpPr/>
                <p:nvPr/>
              </p:nvSpPr>
              <p:spPr>
                <a:xfrm>
                  <a:off x="5332550" y="2512250"/>
                  <a:ext cx="270300" cy="235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12" h="9425" extrusionOk="0">
                      <a:moveTo>
                        <a:pt x="9408" y="17"/>
                      </a:moveTo>
                      <a:cubicBezTo>
                        <a:pt x="9408" y="17"/>
                        <a:pt x="9324" y="0"/>
                        <a:pt x="9341" y="67"/>
                      </a:cubicBezTo>
                      <a:cubicBezTo>
                        <a:pt x="9374" y="151"/>
                        <a:pt x="9424" y="234"/>
                        <a:pt x="9441" y="502"/>
                      </a:cubicBezTo>
                      <a:cubicBezTo>
                        <a:pt x="9458" y="752"/>
                        <a:pt x="9525" y="685"/>
                        <a:pt x="9658" y="869"/>
                      </a:cubicBezTo>
                      <a:cubicBezTo>
                        <a:pt x="9792" y="1070"/>
                        <a:pt x="9675" y="1254"/>
                        <a:pt x="9742" y="1320"/>
                      </a:cubicBezTo>
                      <a:cubicBezTo>
                        <a:pt x="9809" y="1404"/>
                        <a:pt x="9926" y="1604"/>
                        <a:pt x="9859" y="1738"/>
                      </a:cubicBezTo>
                      <a:cubicBezTo>
                        <a:pt x="9792" y="1855"/>
                        <a:pt x="9725" y="1705"/>
                        <a:pt x="9675" y="1705"/>
                      </a:cubicBezTo>
                      <a:cubicBezTo>
                        <a:pt x="9625" y="1705"/>
                        <a:pt x="9558" y="1888"/>
                        <a:pt x="9608" y="2122"/>
                      </a:cubicBezTo>
                      <a:cubicBezTo>
                        <a:pt x="9675" y="2356"/>
                        <a:pt x="9725" y="2507"/>
                        <a:pt x="9675" y="2724"/>
                      </a:cubicBezTo>
                      <a:cubicBezTo>
                        <a:pt x="9608" y="2924"/>
                        <a:pt x="9608" y="2991"/>
                        <a:pt x="9675" y="3158"/>
                      </a:cubicBezTo>
                      <a:cubicBezTo>
                        <a:pt x="9742" y="3325"/>
                        <a:pt x="9725" y="3626"/>
                        <a:pt x="9558" y="3877"/>
                      </a:cubicBezTo>
                      <a:cubicBezTo>
                        <a:pt x="9391" y="4127"/>
                        <a:pt x="9274" y="4295"/>
                        <a:pt x="9274" y="4512"/>
                      </a:cubicBezTo>
                      <a:cubicBezTo>
                        <a:pt x="9257" y="4729"/>
                        <a:pt x="9124" y="4779"/>
                        <a:pt x="9090" y="4662"/>
                      </a:cubicBezTo>
                      <a:cubicBezTo>
                        <a:pt x="9057" y="4545"/>
                        <a:pt x="8973" y="4395"/>
                        <a:pt x="8873" y="4395"/>
                      </a:cubicBezTo>
                      <a:cubicBezTo>
                        <a:pt x="8789" y="4378"/>
                        <a:pt x="8940" y="4562"/>
                        <a:pt x="8890" y="4712"/>
                      </a:cubicBezTo>
                      <a:cubicBezTo>
                        <a:pt x="8840" y="4879"/>
                        <a:pt x="8723" y="4963"/>
                        <a:pt x="8723" y="5113"/>
                      </a:cubicBezTo>
                      <a:cubicBezTo>
                        <a:pt x="8723" y="5264"/>
                        <a:pt x="8388" y="5681"/>
                        <a:pt x="8205" y="5782"/>
                      </a:cubicBezTo>
                      <a:cubicBezTo>
                        <a:pt x="8004" y="5882"/>
                        <a:pt x="7754" y="5865"/>
                        <a:pt x="7687" y="5832"/>
                      </a:cubicBezTo>
                      <a:cubicBezTo>
                        <a:pt x="7620" y="5798"/>
                        <a:pt x="7637" y="5982"/>
                        <a:pt x="7870" y="5965"/>
                      </a:cubicBezTo>
                      <a:cubicBezTo>
                        <a:pt x="8088" y="5965"/>
                        <a:pt x="8238" y="5882"/>
                        <a:pt x="8271" y="5932"/>
                      </a:cubicBezTo>
                      <a:cubicBezTo>
                        <a:pt x="8322" y="5982"/>
                        <a:pt x="8188" y="5999"/>
                        <a:pt x="8155" y="6066"/>
                      </a:cubicBezTo>
                      <a:cubicBezTo>
                        <a:pt x="8138" y="6132"/>
                        <a:pt x="8138" y="6199"/>
                        <a:pt x="8021" y="6249"/>
                      </a:cubicBezTo>
                      <a:cubicBezTo>
                        <a:pt x="7921" y="6300"/>
                        <a:pt x="7837" y="6316"/>
                        <a:pt x="7854" y="6383"/>
                      </a:cubicBezTo>
                      <a:cubicBezTo>
                        <a:pt x="7887" y="6433"/>
                        <a:pt x="8205" y="6450"/>
                        <a:pt x="8121" y="6784"/>
                      </a:cubicBezTo>
                      <a:cubicBezTo>
                        <a:pt x="8038" y="7135"/>
                        <a:pt x="7870" y="7085"/>
                        <a:pt x="7737" y="7302"/>
                      </a:cubicBezTo>
                      <a:cubicBezTo>
                        <a:pt x="7603" y="7519"/>
                        <a:pt x="7453" y="7636"/>
                        <a:pt x="7135" y="7753"/>
                      </a:cubicBezTo>
                      <a:cubicBezTo>
                        <a:pt x="6801" y="7870"/>
                        <a:pt x="6734" y="7837"/>
                        <a:pt x="6467" y="8004"/>
                      </a:cubicBezTo>
                      <a:cubicBezTo>
                        <a:pt x="6216" y="8171"/>
                        <a:pt x="5865" y="7954"/>
                        <a:pt x="5682" y="7937"/>
                      </a:cubicBezTo>
                      <a:cubicBezTo>
                        <a:pt x="5481" y="7920"/>
                        <a:pt x="5264" y="7937"/>
                        <a:pt x="5180" y="7837"/>
                      </a:cubicBezTo>
                      <a:cubicBezTo>
                        <a:pt x="5080" y="7736"/>
                        <a:pt x="5063" y="7586"/>
                        <a:pt x="4980" y="7569"/>
                      </a:cubicBezTo>
                      <a:cubicBezTo>
                        <a:pt x="4896" y="7569"/>
                        <a:pt x="4913" y="7703"/>
                        <a:pt x="4946" y="7803"/>
                      </a:cubicBezTo>
                      <a:cubicBezTo>
                        <a:pt x="4963" y="7904"/>
                        <a:pt x="4729" y="7770"/>
                        <a:pt x="4629" y="7837"/>
                      </a:cubicBezTo>
                      <a:cubicBezTo>
                        <a:pt x="4529" y="7920"/>
                        <a:pt x="4412" y="7954"/>
                        <a:pt x="4195" y="7887"/>
                      </a:cubicBezTo>
                      <a:cubicBezTo>
                        <a:pt x="3994" y="7820"/>
                        <a:pt x="4028" y="7987"/>
                        <a:pt x="4111" y="8071"/>
                      </a:cubicBezTo>
                      <a:cubicBezTo>
                        <a:pt x="4211" y="8154"/>
                        <a:pt x="4094" y="8305"/>
                        <a:pt x="3743" y="8238"/>
                      </a:cubicBezTo>
                      <a:cubicBezTo>
                        <a:pt x="3393" y="8171"/>
                        <a:pt x="3192" y="8071"/>
                        <a:pt x="2708" y="8121"/>
                      </a:cubicBezTo>
                      <a:cubicBezTo>
                        <a:pt x="2223" y="8154"/>
                        <a:pt x="2290" y="7803"/>
                        <a:pt x="1922" y="7770"/>
                      </a:cubicBezTo>
                      <a:cubicBezTo>
                        <a:pt x="1571" y="7736"/>
                        <a:pt x="1220" y="7636"/>
                        <a:pt x="1037" y="7302"/>
                      </a:cubicBezTo>
                      <a:cubicBezTo>
                        <a:pt x="853" y="6985"/>
                        <a:pt x="636" y="7202"/>
                        <a:pt x="452" y="6934"/>
                      </a:cubicBezTo>
                      <a:cubicBezTo>
                        <a:pt x="251" y="6667"/>
                        <a:pt x="218" y="6600"/>
                        <a:pt x="118" y="6617"/>
                      </a:cubicBezTo>
                      <a:cubicBezTo>
                        <a:pt x="17" y="6634"/>
                        <a:pt x="1" y="6901"/>
                        <a:pt x="302" y="7051"/>
                      </a:cubicBezTo>
                      <a:cubicBezTo>
                        <a:pt x="602" y="7218"/>
                        <a:pt x="652" y="7352"/>
                        <a:pt x="686" y="7670"/>
                      </a:cubicBezTo>
                      <a:cubicBezTo>
                        <a:pt x="719" y="7987"/>
                        <a:pt x="987" y="7970"/>
                        <a:pt x="1120" y="8154"/>
                      </a:cubicBezTo>
                      <a:cubicBezTo>
                        <a:pt x="1271" y="8338"/>
                        <a:pt x="1237" y="8538"/>
                        <a:pt x="1538" y="8605"/>
                      </a:cubicBezTo>
                      <a:cubicBezTo>
                        <a:pt x="1839" y="8672"/>
                        <a:pt x="1989" y="8672"/>
                        <a:pt x="2089" y="8823"/>
                      </a:cubicBezTo>
                      <a:cubicBezTo>
                        <a:pt x="2173" y="8973"/>
                        <a:pt x="2390" y="9006"/>
                        <a:pt x="2708" y="8973"/>
                      </a:cubicBezTo>
                      <a:cubicBezTo>
                        <a:pt x="3008" y="8939"/>
                        <a:pt x="3159" y="9224"/>
                        <a:pt x="3443" y="9240"/>
                      </a:cubicBezTo>
                      <a:cubicBezTo>
                        <a:pt x="3727" y="9274"/>
                        <a:pt x="3860" y="9157"/>
                        <a:pt x="4195" y="9290"/>
                      </a:cubicBezTo>
                      <a:cubicBezTo>
                        <a:pt x="4512" y="9424"/>
                        <a:pt x="4679" y="9357"/>
                        <a:pt x="4830" y="9257"/>
                      </a:cubicBezTo>
                      <a:cubicBezTo>
                        <a:pt x="4980" y="9140"/>
                        <a:pt x="5147" y="9157"/>
                        <a:pt x="5247" y="9157"/>
                      </a:cubicBezTo>
                      <a:cubicBezTo>
                        <a:pt x="5364" y="9173"/>
                        <a:pt x="5364" y="8990"/>
                        <a:pt x="5063" y="8956"/>
                      </a:cubicBezTo>
                      <a:cubicBezTo>
                        <a:pt x="4746" y="8923"/>
                        <a:pt x="4429" y="9056"/>
                        <a:pt x="4211" y="9006"/>
                      </a:cubicBezTo>
                      <a:cubicBezTo>
                        <a:pt x="3994" y="8939"/>
                        <a:pt x="3827" y="8906"/>
                        <a:pt x="3643" y="9023"/>
                      </a:cubicBezTo>
                      <a:cubicBezTo>
                        <a:pt x="3459" y="9140"/>
                        <a:pt x="3292" y="9073"/>
                        <a:pt x="3175" y="8973"/>
                      </a:cubicBezTo>
                      <a:cubicBezTo>
                        <a:pt x="3058" y="8889"/>
                        <a:pt x="2992" y="8939"/>
                        <a:pt x="2891" y="8906"/>
                      </a:cubicBezTo>
                      <a:cubicBezTo>
                        <a:pt x="2791" y="8873"/>
                        <a:pt x="2958" y="8689"/>
                        <a:pt x="3125" y="8739"/>
                      </a:cubicBezTo>
                      <a:cubicBezTo>
                        <a:pt x="3292" y="8806"/>
                        <a:pt x="3309" y="8856"/>
                        <a:pt x="3493" y="8806"/>
                      </a:cubicBezTo>
                      <a:cubicBezTo>
                        <a:pt x="3693" y="8756"/>
                        <a:pt x="3743" y="8839"/>
                        <a:pt x="3844" y="8873"/>
                      </a:cubicBezTo>
                      <a:cubicBezTo>
                        <a:pt x="3944" y="8889"/>
                        <a:pt x="4011" y="8856"/>
                        <a:pt x="4078" y="8839"/>
                      </a:cubicBezTo>
                      <a:cubicBezTo>
                        <a:pt x="4161" y="8823"/>
                        <a:pt x="4278" y="8789"/>
                        <a:pt x="4378" y="8873"/>
                      </a:cubicBezTo>
                      <a:cubicBezTo>
                        <a:pt x="4495" y="8956"/>
                        <a:pt x="4562" y="8889"/>
                        <a:pt x="4696" y="8839"/>
                      </a:cubicBezTo>
                      <a:cubicBezTo>
                        <a:pt x="4813" y="8772"/>
                        <a:pt x="4930" y="8806"/>
                        <a:pt x="5047" y="8873"/>
                      </a:cubicBezTo>
                      <a:cubicBezTo>
                        <a:pt x="5164" y="8939"/>
                        <a:pt x="5264" y="8823"/>
                        <a:pt x="5347" y="8823"/>
                      </a:cubicBezTo>
                      <a:cubicBezTo>
                        <a:pt x="5448" y="8823"/>
                        <a:pt x="5431" y="8906"/>
                        <a:pt x="5581" y="8923"/>
                      </a:cubicBezTo>
                      <a:cubicBezTo>
                        <a:pt x="5715" y="8923"/>
                        <a:pt x="5749" y="8806"/>
                        <a:pt x="5849" y="8873"/>
                      </a:cubicBezTo>
                      <a:cubicBezTo>
                        <a:pt x="5949" y="8939"/>
                        <a:pt x="5899" y="9040"/>
                        <a:pt x="5698" y="9056"/>
                      </a:cubicBezTo>
                      <a:cubicBezTo>
                        <a:pt x="5515" y="9090"/>
                        <a:pt x="5581" y="9257"/>
                        <a:pt x="5815" y="9173"/>
                      </a:cubicBezTo>
                      <a:cubicBezTo>
                        <a:pt x="6049" y="9090"/>
                        <a:pt x="6300" y="8923"/>
                        <a:pt x="6701" y="8939"/>
                      </a:cubicBezTo>
                      <a:cubicBezTo>
                        <a:pt x="7102" y="8973"/>
                        <a:pt x="7002" y="8789"/>
                        <a:pt x="7202" y="8706"/>
                      </a:cubicBezTo>
                      <a:cubicBezTo>
                        <a:pt x="7386" y="8605"/>
                        <a:pt x="7620" y="8639"/>
                        <a:pt x="7754" y="8455"/>
                      </a:cubicBezTo>
                      <a:cubicBezTo>
                        <a:pt x="7870" y="8254"/>
                        <a:pt x="7987" y="8188"/>
                        <a:pt x="8322" y="8087"/>
                      </a:cubicBezTo>
                      <a:cubicBezTo>
                        <a:pt x="8673" y="8004"/>
                        <a:pt x="8572" y="7736"/>
                        <a:pt x="8756" y="7586"/>
                      </a:cubicBezTo>
                      <a:cubicBezTo>
                        <a:pt x="8940" y="7452"/>
                        <a:pt x="9257" y="7386"/>
                        <a:pt x="9475" y="7152"/>
                      </a:cubicBezTo>
                      <a:cubicBezTo>
                        <a:pt x="9692" y="6934"/>
                        <a:pt x="9575" y="6684"/>
                        <a:pt x="9692" y="6467"/>
                      </a:cubicBezTo>
                      <a:cubicBezTo>
                        <a:pt x="9825" y="6249"/>
                        <a:pt x="9976" y="6149"/>
                        <a:pt x="10176" y="5815"/>
                      </a:cubicBezTo>
                      <a:cubicBezTo>
                        <a:pt x="10360" y="5498"/>
                        <a:pt x="10277" y="5498"/>
                        <a:pt x="10109" y="5564"/>
                      </a:cubicBezTo>
                      <a:cubicBezTo>
                        <a:pt x="9926" y="5631"/>
                        <a:pt x="9842" y="5548"/>
                        <a:pt x="9859" y="5297"/>
                      </a:cubicBezTo>
                      <a:cubicBezTo>
                        <a:pt x="9876" y="5063"/>
                        <a:pt x="9792" y="4595"/>
                        <a:pt x="9959" y="4361"/>
                      </a:cubicBezTo>
                      <a:cubicBezTo>
                        <a:pt x="10126" y="4111"/>
                        <a:pt x="10160" y="4077"/>
                        <a:pt x="10193" y="3910"/>
                      </a:cubicBezTo>
                      <a:cubicBezTo>
                        <a:pt x="10210" y="3743"/>
                        <a:pt x="10343" y="3927"/>
                        <a:pt x="10393" y="4111"/>
                      </a:cubicBezTo>
                      <a:cubicBezTo>
                        <a:pt x="10444" y="4311"/>
                        <a:pt x="10627" y="4127"/>
                        <a:pt x="10644" y="3860"/>
                      </a:cubicBezTo>
                      <a:cubicBezTo>
                        <a:pt x="10661" y="3576"/>
                        <a:pt x="10527" y="3325"/>
                        <a:pt x="10661" y="2975"/>
                      </a:cubicBezTo>
                      <a:cubicBezTo>
                        <a:pt x="10811" y="2624"/>
                        <a:pt x="10577" y="2557"/>
                        <a:pt x="10611" y="2340"/>
                      </a:cubicBezTo>
                      <a:cubicBezTo>
                        <a:pt x="10627" y="2106"/>
                        <a:pt x="10678" y="1888"/>
                        <a:pt x="10544" y="1538"/>
                      </a:cubicBezTo>
                      <a:cubicBezTo>
                        <a:pt x="10393" y="1203"/>
                        <a:pt x="10210" y="1120"/>
                        <a:pt x="10176" y="903"/>
                      </a:cubicBezTo>
                      <a:cubicBezTo>
                        <a:pt x="10143" y="685"/>
                        <a:pt x="9976" y="869"/>
                        <a:pt x="10109" y="1053"/>
                      </a:cubicBezTo>
                      <a:cubicBezTo>
                        <a:pt x="10243" y="1254"/>
                        <a:pt x="10427" y="1304"/>
                        <a:pt x="10527" y="1655"/>
                      </a:cubicBezTo>
                      <a:cubicBezTo>
                        <a:pt x="10611" y="2005"/>
                        <a:pt x="10477" y="2256"/>
                        <a:pt x="10460" y="2356"/>
                      </a:cubicBezTo>
                      <a:cubicBezTo>
                        <a:pt x="10444" y="2473"/>
                        <a:pt x="10260" y="2406"/>
                        <a:pt x="10343" y="2106"/>
                      </a:cubicBezTo>
                      <a:cubicBezTo>
                        <a:pt x="10427" y="1822"/>
                        <a:pt x="10494" y="1588"/>
                        <a:pt x="10277" y="1371"/>
                      </a:cubicBezTo>
                      <a:cubicBezTo>
                        <a:pt x="10059" y="1170"/>
                        <a:pt x="9942" y="1187"/>
                        <a:pt x="9942" y="869"/>
                      </a:cubicBezTo>
                      <a:cubicBezTo>
                        <a:pt x="9926" y="535"/>
                        <a:pt x="9658" y="602"/>
                        <a:pt x="9608" y="468"/>
                      </a:cubicBezTo>
                      <a:cubicBezTo>
                        <a:pt x="9575" y="351"/>
                        <a:pt x="9591" y="84"/>
                        <a:pt x="9408" y="17"/>
                      </a:cubicBezTo>
                      <a:close/>
                      <a:moveTo>
                        <a:pt x="8472" y="6650"/>
                      </a:moveTo>
                      <a:cubicBezTo>
                        <a:pt x="8489" y="6600"/>
                        <a:pt x="8522" y="6500"/>
                        <a:pt x="8606" y="6450"/>
                      </a:cubicBezTo>
                      <a:cubicBezTo>
                        <a:pt x="8673" y="6383"/>
                        <a:pt x="8773" y="6350"/>
                        <a:pt x="8823" y="6366"/>
                      </a:cubicBezTo>
                      <a:cubicBezTo>
                        <a:pt x="8890" y="6366"/>
                        <a:pt x="8906" y="6433"/>
                        <a:pt x="8856" y="6500"/>
                      </a:cubicBezTo>
                      <a:cubicBezTo>
                        <a:pt x="8806" y="6550"/>
                        <a:pt x="8856" y="6617"/>
                        <a:pt x="8756" y="6667"/>
                      </a:cubicBezTo>
                      <a:cubicBezTo>
                        <a:pt x="8673" y="6717"/>
                        <a:pt x="8639" y="6784"/>
                        <a:pt x="8556" y="6767"/>
                      </a:cubicBezTo>
                      <a:cubicBezTo>
                        <a:pt x="8489" y="6734"/>
                        <a:pt x="8472" y="6701"/>
                        <a:pt x="8472" y="6650"/>
                      </a:cubicBezTo>
                      <a:close/>
                      <a:moveTo>
                        <a:pt x="7870" y="7987"/>
                      </a:moveTo>
                      <a:cubicBezTo>
                        <a:pt x="7987" y="8054"/>
                        <a:pt x="7770" y="8104"/>
                        <a:pt x="7720" y="8087"/>
                      </a:cubicBezTo>
                      <a:cubicBezTo>
                        <a:pt x="7670" y="8054"/>
                        <a:pt x="7720" y="7987"/>
                        <a:pt x="7637" y="7887"/>
                      </a:cubicBezTo>
                      <a:cubicBezTo>
                        <a:pt x="7536" y="7803"/>
                        <a:pt x="7620" y="7636"/>
                        <a:pt x="7754" y="7586"/>
                      </a:cubicBezTo>
                      <a:cubicBezTo>
                        <a:pt x="7904" y="7519"/>
                        <a:pt x="7921" y="7419"/>
                        <a:pt x="8121" y="7369"/>
                      </a:cubicBezTo>
                      <a:cubicBezTo>
                        <a:pt x="8322" y="7335"/>
                        <a:pt x="8388" y="7536"/>
                        <a:pt x="8338" y="7586"/>
                      </a:cubicBezTo>
                      <a:cubicBezTo>
                        <a:pt x="8305" y="7619"/>
                        <a:pt x="8305" y="7536"/>
                        <a:pt x="8205" y="7503"/>
                      </a:cubicBezTo>
                      <a:cubicBezTo>
                        <a:pt x="8104" y="7469"/>
                        <a:pt x="7837" y="7619"/>
                        <a:pt x="7787" y="7770"/>
                      </a:cubicBezTo>
                      <a:cubicBezTo>
                        <a:pt x="7754" y="7904"/>
                        <a:pt x="7870" y="7987"/>
                        <a:pt x="7870" y="7987"/>
                      </a:cubicBezTo>
                      <a:close/>
                      <a:moveTo>
                        <a:pt x="2340" y="8538"/>
                      </a:moveTo>
                      <a:cubicBezTo>
                        <a:pt x="2340" y="8472"/>
                        <a:pt x="2390" y="8422"/>
                        <a:pt x="2440" y="8438"/>
                      </a:cubicBezTo>
                      <a:cubicBezTo>
                        <a:pt x="2490" y="8455"/>
                        <a:pt x="2540" y="8555"/>
                        <a:pt x="2540" y="8639"/>
                      </a:cubicBezTo>
                      <a:cubicBezTo>
                        <a:pt x="2524" y="8722"/>
                        <a:pt x="2457" y="8789"/>
                        <a:pt x="2390" y="8706"/>
                      </a:cubicBezTo>
                      <a:cubicBezTo>
                        <a:pt x="2340" y="8639"/>
                        <a:pt x="2340" y="8538"/>
                        <a:pt x="2340" y="8538"/>
                      </a:cubicBezTo>
                      <a:close/>
                      <a:moveTo>
                        <a:pt x="903" y="7703"/>
                      </a:moveTo>
                      <a:cubicBezTo>
                        <a:pt x="936" y="7670"/>
                        <a:pt x="953" y="7653"/>
                        <a:pt x="987" y="7720"/>
                      </a:cubicBezTo>
                      <a:cubicBezTo>
                        <a:pt x="1037" y="7787"/>
                        <a:pt x="1354" y="7736"/>
                        <a:pt x="1471" y="7887"/>
                      </a:cubicBezTo>
                      <a:cubicBezTo>
                        <a:pt x="1588" y="8037"/>
                        <a:pt x="1538" y="8321"/>
                        <a:pt x="1722" y="8321"/>
                      </a:cubicBezTo>
                      <a:cubicBezTo>
                        <a:pt x="1906" y="8321"/>
                        <a:pt x="2039" y="8288"/>
                        <a:pt x="2223" y="8455"/>
                      </a:cubicBezTo>
                      <a:cubicBezTo>
                        <a:pt x="2407" y="8605"/>
                        <a:pt x="2273" y="8823"/>
                        <a:pt x="2206" y="8722"/>
                      </a:cubicBezTo>
                      <a:cubicBezTo>
                        <a:pt x="2156" y="8622"/>
                        <a:pt x="2073" y="8422"/>
                        <a:pt x="1839" y="8422"/>
                      </a:cubicBezTo>
                      <a:cubicBezTo>
                        <a:pt x="1605" y="8422"/>
                        <a:pt x="1421" y="8388"/>
                        <a:pt x="1304" y="8171"/>
                      </a:cubicBezTo>
                      <a:cubicBezTo>
                        <a:pt x="1204" y="7954"/>
                        <a:pt x="1053" y="7937"/>
                        <a:pt x="953" y="7837"/>
                      </a:cubicBezTo>
                      <a:cubicBezTo>
                        <a:pt x="836" y="7753"/>
                        <a:pt x="903" y="7703"/>
                        <a:pt x="903" y="7703"/>
                      </a:cubicBezTo>
                      <a:close/>
                    </a:path>
                  </a:pathLst>
                </a:custGeom>
                <a:solidFill>
                  <a:srgbClr val="1000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" name="Google Shape;2900;p34">
                  <a:extLst>
                    <a:ext uri="{FF2B5EF4-FFF2-40B4-BE49-F238E27FC236}">
                      <a16:creationId xmlns:a16="http://schemas.microsoft.com/office/drawing/2014/main" id="{EBACC3D6-9EAC-2A66-3A0B-3A6CB1529318}"/>
                    </a:ext>
                  </a:extLst>
                </p:cNvPr>
                <p:cNvSpPr/>
                <p:nvPr/>
              </p:nvSpPr>
              <p:spPr>
                <a:xfrm>
                  <a:off x="5386025" y="2664300"/>
                  <a:ext cx="53900" cy="3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56" h="1237" extrusionOk="0">
                      <a:moveTo>
                        <a:pt x="1638" y="218"/>
                      </a:moveTo>
                      <a:cubicBezTo>
                        <a:pt x="1621" y="184"/>
                        <a:pt x="1087" y="0"/>
                        <a:pt x="552" y="101"/>
                      </a:cubicBezTo>
                      <a:cubicBezTo>
                        <a:pt x="0" y="218"/>
                        <a:pt x="184" y="752"/>
                        <a:pt x="619" y="1003"/>
                      </a:cubicBezTo>
                      <a:cubicBezTo>
                        <a:pt x="1053" y="1237"/>
                        <a:pt x="1772" y="1220"/>
                        <a:pt x="1972" y="969"/>
                      </a:cubicBezTo>
                      <a:cubicBezTo>
                        <a:pt x="2156" y="719"/>
                        <a:pt x="2005" y="385"/>
                        <a:pt x="1638" y="218"/>
                      </a:cubicBezTo>
                      <a:close/>
                    </a:path>
                  </a:pathLst>
                </a:custGeom>
                <a:solidFill>
                  <a:srgbClr val="1000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" name="Google Shape;2901;p34">
                  <a:extLst>
                    <a:ext uri="{FF2B5EF4-FFF2-40B4-BE49-F238E27FC236}">
                      <a16:creationId xmlns:a16="http://schemas.microsoft.com/office/drawing/2014/main" id="{4D924ADE-CB63-776E-4534-81C622A1F2CC}"/>
                    </a:ext>
                  </a:extLst>
                </p:cNvPr>
                <p:cNvSpPr/>
                <p:nvPr/>
              </p:nvSpPr>
              <p:spPr>
                <a:xfrm>
                  <a:off x="5388525" y="2678925"/>
                  <a:ext cx="48475" cy="23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9" h="936" extrusionOk="0">
                      <a:moveTo>
                        <a:pt x="1922" y="568"/>
                      </a:moveTo>
                      <a:cubicBezTo>
                        <a:pt x="1922" y="568"/>
                        <a:pt x="1905" y="501"/>
                        <a:pt x="1805" y="551"/>
                      </a:cubicBezTo>
                      <a:cubicBezTo>
                        <a:pt x="1722" y="585"/>
                        <a:pt x="1388" y="785"/>
                        <a:pt x="1020" y="752"/>
                      </a:cubicBezTo>
                      <a:cubicBezTo>
                        <a:pt x="652" y="702"/>
                        <a:pt x="669" y="568"/>
                        <a:pt x="502" y="518"/>
                      </a:cubicBezTo>
                      <a:cubicBezTo>
                        <a:pt x="318" y="468"/>
                        <a:pt x="184" y="334"/>
                        <a:pt x="118" y="167"/>
                      </a:cubicBezTo>
                      <a:cubicBezTo>
                        <a:pt x="51" y="0"/>
                        <a:pt x="1" y="234"/>
                        <a:pt x="118" y="435"/>
                      </a:cubicBezTo>
                      <a:cubicBezTo>
                        <a:pt x="235" y="635"/>
                        <a:pt x="485" y="585"/>
                        <a:pt x="552" y="735"/>
                      </a:cubicBezTo>
                      <a:cubicBezTo>
                        <a:pt x="619" y="886"/>
                        <a:pt x="903" y="936"/>
                        <a:pt x="1237" y="836"/>
                      </a:cubicBezTo>
                      <a:cubicBezTo>
                        <a:pt x="1555" y="735"/>
                        <a:pt x="1571" y="836"/>
                        <a:pt x="1738" y="785"/>
                      </a:cubicBezTo>
                      <a:cubicBezTo>
                        <a:pt x="1922" y="735"/>
                        <a:pt x="1939" y="652"/>
                        <a:pt x="1922" y="568"/>
                      </a:cubicBezTo>
                      <a:close/>
                    </a:path>
                  </a:pathLst>
                </a:custGeom>
                <a:solidFill>
                  <a:srgbClr val="1000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" name="Google Shape;2902;p34">
                  <a:extLst>
                    <a:ext uri="{FF2B5EF4-FFF2-40B4-BE49-F238E27FC236}">
                      <a16:creationId xmlns:a16="http://schemas.microsoft.com/office/drawing/2014/main" id="{53907324-3405-ECB3-29EF-B228B274D3F1}"/>
                    </a:ext>
                  </a:extLst>
                </p:cNvPr>
                <p:cNvSpPr/>
                <p:nvPr/>
              </p:nvSpPr>
              <p:spPr>
                <a:xfrm>
                  <a:off x="5461625" y="2670975"/>
                  <a:ext cx="68525" cy="40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41" h="1639" extrusionOk="0">
                      <a:moveTo>
                        <a:pt x="134" y="903"/>
                      </a:moveTo>
                      <a:cubicBezTo>
                        <a:pt x="134" y="903"/>
                        <a:pt x="452" y="418"/>
                        <a:pt x="1020" y="301"/>
                      </a:cubicBezTo>
                      <a:cubicBezTo>
                        <a:pt x="1588" y="184"/>
                        <a:pt x="1555" y="1"/>
                        <a:pt x="1972" y="84"/>
                      </a:cubicBezTo>
                      <a:cubicBezTo>
                        <a:pt x="2407" y="151"/>
                        <a:pt x="2691" y="168"/>
                        <a:pt x="2724" y="435"/>
                      </a:cubicBezTo>
                      <a:cubicBezTo>
                        <a:pt x="2741" y="719"/>
                        <a:pt x="2407" y="819"/>
                        <a:pt x="2290" y="1003"/>
                      </a:cubicBezTo>
                      <a:cubicBezTo>
                        <a:pt x="2190" y="1204"/>
                        <a:pt x="1755" y="1321"/>
                        <a:pt x="1504" y="1354"/>
                      </a:cubicBezTo>
                      <a:cubicBezTo>
                        <a:pt x="1254" y="1404"/>
                        <a:pt x="1220" y="1638"/>
                        <a:pt x="1020" y="1571"/>
                      </a:cubicBezTo>
                      <a:cubicBezTo>
                        <a:pt x="819" y="1504"/>
                        <a:pt x="669" y="1371"/>
                        <a:pt x="402" y="1421"/>
                      </a:cubicBezTo>
                      <a:cubicBezTo>
                        <a:pt x="134" y="1471"/>
                        <a:pt x="1" y="1137"/>
                        <a:pt x="134" y="903"/>
                      </a:cubicBezTo>
                      <a:close/>
                    </a:path>
                  </a:pathLst>
                </a:custGeom>
                <a:solidFill>
                  <a:srgbClr val="1000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36" name="Google Shape;2903;p34">
                  <a:extLst>
                    <a:ext uri="{FF2B5EF4-FFF2-40B4-BE49-F238E27FC236}">
                      <a16:creationId xmlns:a16="http://schemas.microsoft.com/office/drawing/2014/main" id="{6AC21E93-5163-1C0B-D884-C0ED0119E822}"/>
                    </a:ext>
                  </a:extLst>
                </p:cNvPr>
                <p:cNvSpPr/>
                <p:nvPr/>
              </p:nvSpPr>
              <p:spPr>
                <a:xfrm>
                  <a:off x="5520525" y="2626275"/>
                  <a:ext cx="30950" cy="30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8" h="1221" extrusionOk="0">
                      <a:moveTo>
                        <a:pt x="17" y="870"/>
                      </a:moveTo>
                      <a:cubicBezTo>
                        <a:pt x="51" y="719"/>
                        <a:pt x="184" y="452"/>
                        <a:pt x="385" y="285"/>
                      </a:cubicBezTo>
                      <a:cubicBezTo>
                        <a:pt x="585" y="118"/>
                        <a:pt x="853" y="1"/>
                        <a:pt x="1020" y="34"/>
                      </a:cubicBezTo>
                      <a:cubicBezTo>
                        <a:pt x="1187" y="68"/>
                        <a:pt x="1237" y="251"/>
                        <a:pt x="1087" y="419"/>
                      </a:cubicBezTo>
                      <a:cubicBezTo>
                        <a:pt x="936" y="586"/>
                        <a:pt x="1087" y="769"/>
                        <a:pt x="836" y="903"/>
                      </a:cubicBezTo>
                      <a:cubicBezTo>
                        <a:pt x="585" y="1037"/>
                        <a:pt x="485" y="1221"/>
                        <a:pt x="268" y="1154"/>
                      </a:cubicBezTo>
                      <a:cubicBezTo>
                        <a:pt x="51" y="1087"/>
                        <a:pt x="1" y="1003"/>
                        <a:pt x="17" y="870"/>
                      </a:cubicBezTo>
                      <a:close/>
                    </a:path>
                  </a:pathLst>
                </a:custGeom>
                <a:solidFill>
                  <a:srgbClr val="1000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" name="Google Shape;2904;p34">
                  <a:extLst>
                    <a:ext uri="{FF2B5EF4-FFF2-40B4-BE49-F238E27FC236}">
                      <a16:creationId xmlns:a16="http://schemas.microsoft.com/office/drawing/2014/main" id="{64BEDCD2-E160-F4C6-2E1A-D921B6CE350E}"/>
                    </a:ext>
                  </a:extLst>
                </p:cNvPr>
                <p:cNvSpPr/>
                <p:nvPr/>
              </p:nvSpPr>
              <p:spPr>
                <a:xfrm>
                  <a:off x="5520950" y="2612075"/>
                  <a:ext cx="19225" cy="18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9" h="753" extrusionOk="0">
                      <a:moveTo>
                        <a:pt x="17" y="535"/>
                      </a:moveTo>
                      <a:cubicBezTo>
                        <a:pt x="34" y="435"/>
                        <a:pt x="117" y="268"/>
                        <a:pt x="251" y="168"/>
                      </a:cubicBezTo>
                      <a:cubicBezTo>
                        <a:pt x="368" y="68"/>
                        <a:pt x="535" y="1"/>
                        <a:pt x="635" y="17"/>
                      </a:cubicBezTo>
                      <a:cubicBezTo>
                        <a:pt x="735" y="34"/>
                        <a:pt x="769" y="151"/>
                        <a:pt x="685" y="251"/>
                      </a:cubicBezTo>
                      <a:cubicBezTo>
                        <a:pt x="585" y="352"/>
                        <a:pt x="669" y="469"/>
                        <a:pt x="518" y="552"/>
                      </a:cubicBezTo>
                      <a:cubicBezTo>
                        <a:pt x="368" y="636"/>
                        <a:pt x="301" y="753"/>
                        <a:pt x="167" y="703"/>
                      </a:cubicBezTo>
                      <a:cubicBezTo>
                        <a:pt x="34" y="669"/>
                        <a:pt x="0" y="619"/>
                        <a:pt x="17" y="535"/>
                      </a:cubicBezTo>
                      <a:close/>
                    </a:path>
                  </a:pathLst>
                </a:custGeom>
                <a:solidFill>
                  <a:srgbClr val="1000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" name="Google Shape;2905;p34">
                  <a:extLst>
                    <a:ext uri="{FF2B5EF4-FFF2-40B4-BE49-F238E27FC236}">
                      <a16:creationId xmlns:a16="http://schemas.microsoft.com/office/drawing/2014/main" id="{CBA411E3-0D21-5616-8FC4-EEF02B9467C5}"/>
                    </a:ext>
                  </a:extLst>
                </p:cNvPr>
                <p:cNvSpPr/>
                <p:nvPr/>
              </p:nvSpPr>
              <p:spPr>
                <a:xfrm>
                  <a:off x="5546000" y="2568650"/>
                  <a:ext cx="21750" cy="23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0" h="936" extrusionOk="0">
                      <a:moveTo>
                        <a:pt x="335" y="134"/>
                      </a:moveTo>
                      <a:cubicBezTo>
                        <a:pt x="318" y="150"/>
                        <a:pt x="118" y="351"/>
                        <a:pt x="68" y="635"/>
                      </a:cubicBezTo>
                      <a:cubicBezTo>
                        <a:pt x="1" y="919"/>
                        <a:pt x="318" y="936"/>
                        <a:pt x="519" y="769"/>
                      </a:cubicBezTo>
                      <a:cubicBezTo>
                        <a:pt x="736" y="618"/>
                        <a:pt x="870" y="284"/>
                        <a:pt x="786" y="134"/>
                      </a:cubicBezTo>
                      <a:cubicBezTo>
                        <a:pt x="703" y="0"/>
                        <a:pt x="485" y="0"/>
                        <a:pt x="335" y="134"/>
                      </a:cubicBezTo>
                      <a:close/>
                    </a:path>
                  </a:pathLst>
                </a:custGeom>
                <a:solidFill>
                  <a:srgbClr val="1000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" name="Google Shape;2906;p34">
                  <a:extLst>
                    <a:ext uri="{FF2B5EF4-FFF2-40B4-BE49-F238E27FC236}">
                      <a16:creationId xmlns:a16="http://schemas.microsoft.com/office/drawing/2014/main" id="{017EB8A8-CF1F-D3E7-39D4-3F620C394FCB}"/>
                    </a:ext>
                  </a:extLst>
                </p:cNvPr>
                <p:cNvSpPr/>
                <p:nvPr/>
              </p:nvSpPr>
              <p:spPr>
                <a:xfrm>
                  <a:off x="5552275" y="2573225"/>
                  <a:ext cx="18825" cy="2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3" h="837" extrusionOk="0">
                      <a:moveTo>
                        <a:pt x="669" y="18"/>
                      </a:moveTo>
                      <a:cubicBezTo>
                        <a:pt x="669" y="18"/>
                        <a:pt x="619" y="1"/>
                        <a:pt x="635" y="51"/>
                      </a:cubicBezTo>
                      <a:cubicBezTo>
                        <a:pt x="635" y="101"/>
                        <a:pt x="669" y="302"/>
                        <a:pt x="569" y="469"/>
                      </a:cubicBezTo>
                      <a:cubicBezTo>
                        <a:pt x="485" y="619"/>
                        <a:pt x="418" y="586"/>
                        <a:pt x="351" y="652"/>
                      </a:cubicBezTo>
                      <a:cubicBezTo>
                        <a:pt x="285" y="736"/>
                        <a:pt x="201" y="769"/>
                        <a:pt x="101" y="769"/>
                      </a:cubicBezTo>
                      <a:cubicBezTo>
                        <a:pt x="0" y="769"/>
                        <a:pt x="101" y="836"/>
                        <a:pt x="234" y="820"/>
                      </a:cubicBezTo>
                      <a:cubicBezTo>
                        <a:pt x="351" y="820"/>
                        <a:pt x="385" y="686"/>
                        <a:pt x="468" y="686"/>
                      </a:cubicBezTo>
                      <a:cubicBezTo>
                        <a:pt x="569" y="669"/>
                        <a:pt x="635" y="552"/>
                        <a:pt x="652" y="385"/>
                      </a:cubicBezTo>
                      <a:cubicBezTo>
                        <a:pt x="669" y="201"/>
                        <a:pt x="719" y="218"/>
                        <a:pt x="736" y="135"/>
                      </a:cubicBezTo>
                      <a:cubicBezTo>
                        <a:pt x="752" y="34"/>
                        <a:pt x="702" y="18"/>
                        <a:pt x="669" y="18"/>
                      </a:cubicBezTo>
                      <a:close/>
                    </a:path>
                  </a:pathLst>
                </a:custGeom>
                <a:solidFill>
                  <a:srgbClr val="040D0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" name="Google Shape;2907;p34">
                  <a:extLst>
                    <a:ext uri="{FF2B5EF4-FFF2-40B4-BE49-F238E27FC236}">
                      <a16:creationId xmlns:a16="http://schemas.microsoft.com/office/drawing/2014/main" id="{14A7FCEE-86B5-8830-5C11-B7B6E3C10FA6}"/>
                    </a:ext>
                  </a:extLst>
                </p:cNvPr>
                <p:cNvSpPr/>
                <p:nvPr/>
              </p:nvSpPr>
              <p:spPr>
                <a:xfrm>
                  <a:off x="5580675" y="2619600"/>
                  <a:ext cx="16725" cy="28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9" h="1120" extrusionOk="0">
                      <a:moveTo>
                        <a:pt x="84" y="301"/>
                      </a:moveTo>
                      <a:cubicBezTo>
                        <a:pt x="67" y="318"/>
                        <a:pt x="1" y="585"/>
                        <a:pt x="84" y="853"/>
                      </a:cubicBezTo>
                      <a:cubicBezTo>
                        <a:pt x="184" y="1120"/>
                        <a:pt x="468" y="1003"/>
                        <a:pt x="569" y="769"/>
                      </a:cubicBezTo>
                      <a:cubicBezTo>
                        <a:pt x="669" y="535"/>
                        <a:pt x="619" y="168"/>
                        <a:pt x="485" y="84"/>
                      </a:cubicBezTo>
                      <a:cubicBezTo>
                        <a:pt x="335" y="1"/>
                        <a:pt x="151" y="101"/>
                        <a:pt x="84" y="301"/>
                      </a:cubicBezTo>
                      <a:close/>
                    </a:path>
                  </a:pathLst>
                </a:custGeom>
                <a:solidFill>
                  <a:srgbClr val="1000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pic>
          <p:nvPicPr>
            <p:cNvPr id="9" name="Picture 6" descr="The Geass symbol from Code Geass. | Code geass, Cool symbols, Anime tattoos">
              <a:extLst>
                <a:ext uri="{FF2B5EF4-FFF2-40B4-BE49-F238E27FC236}">
                  <a16:creationId xmlns:a16="http://schemas.microsoft.com/office/drawing/2014/main" id="{AD28B4A7-7FDE-6664-FC49-C86DDA9E27A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" r="-85"/>
            <a:stretch/>
          </p:blipFill>
          <p:spPr bwMode="auto">
            <a:xfrm>
              <a:off x="2269164" y="1541185"/>
              <a:ext cx="1758820" cy="11080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7264067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7" name="Picture 2066" descr="A picture containing outdoor object, night sky&#10;&#10;Description automatically generated">
            <a:extLst>
              <a:ext uri="{FF2B5EF4-FFF2-40B4-BE49-F238E27FC236}">
                <a16:creationId xmlns:a16="http://schemas.microsoft.com/office/drawing/2014/main" id="{E8770DEE-1A1D-0EFF-DBF7-DD2E7CB72C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891"/>
          <a:stretch/>
        </p:blipFill>
        <p:spPr>
          <a:xfrm>
            <a:off x="0" y="-92709"/>
            <a:ext cx="12192000" cy="6950709"/>
          </a:xfrm>
          <a:prstGeom prst="rect">
            <a:avLst/>
          </a:prstGeom>
        </p:spPr>
      </p:pic>
      <p:sp>
        <p:nvSpPr>
          <p:cNvPr id="2068" name="Rectangle 2067">
            <a:extLst>
              <a:ext uri="{FF2B5EF4-FFF2-40B4-BE49-F238E27FC236}">
                <a16:creationId xmlns:a16="http://schemas.microsoft.com/office/drawing/2014/main" id="{070E2FAD-B2A3-688A-6116-79B46759AF2E}"/>
              </a:ext>
            </a:extLst>
          </p:cNvPr>
          <p:cNvSpPr/>
          <p:nvPr/>
        </p:nvSpPr>
        <p:spPr>
          <a:xfrm>
            <a:off x="-21820" y="5650"/>
            <a:ext cx="12213820" cy="6852350"/>
          </a:xfrm>
          <a:prstGeom prst="rect">
            <a:avLst/>
          </a:prstGeom>
          <a:solidFill>
            <a:srgbClr val="10002B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1F4427A0-DBDA-5BF3-0D84-638D97F7FBA8}"/>
              </a:ext>
            </a:extLst>
          </p:cNvPr>
          <p:cNvGrpSpPr/>
          <p:nvPr/>
        </p:nvGrpSpPr>
        <p:grpSpPr>
          <a:xfrm>
            <a:off x="5047528" y="1956841"/>
            <a:ext cx="2414444" cy="2944317"/>
            <a:chOff x="1923769" y="1048156"/>
            <a:chExt cx="2414444" cy="2944317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9C3C69A9-480E-553E-63AB-DA0633FAC3BD}"/>
                </a:ext>
              </a:extLst>
            </p:cNvPr>
            <p:cNvSpPr txBox="1"/>
            <p:nvPr/>
          </p:nvSpPr>
          <p:spPr>
            <a:xfrm>
              <a:off x="1923769" y="3103965"/>
              <a:ext cx="241444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3200" dirty="0">
                  <a:solidFill>
                    <a:schemeClr val="bg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cloudgeass</a:t>
              </a:r>
              <a:endParaRPr lang="en-US" sz="32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1BE2E0F-0CCE-CCC5-FBA7-CC19B89533F3}"/>
                </a:ext>
              </a:extLst>
            </p:cNvPr>
            <p:cNvSpPr txBox="1"/>
            <p:nvPr/>
          </p:nvSpPr>
          <p:spPr>
            <a:xfrm>
              <a:off x="2005991" y="3623141"/>
              <a:ext cx="2250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i="1" dirty="0">
                  <a:solidFill>
                    <a:schemeClr val="bg1"/>
                  </a:solidFill>
                  <a:latin typeface="Segoe UI Light" panose="020B0502040204020203" pitchFamily="34" charset="0"/>
                  <a:ea typeface="Segoe UI Black" panose="020B0A02040204020203" pitchFamily="34" charset="0"/>
                  <a:cs typeface="Segoe UI Light" panose="020B0502040204020203" pitchFamily="34" charset="0"/>
                </a:rPr>
                <a:t>Python library</a:t>
              </a:r>
              <a:endParaRPr lang="en-US" i="1" dirty="0">
                <a:solidFill>
                  <a:schemeClr val="bg1"/>
                </a:solidFill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endParaRPr>
            </a:p>
          </p:txBody>
        </p: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681D7C5C-90C1-FF37-C99A-FF32556FBB3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931377" y="1048156"/>
              <a:ext cx="2224422" cy="2014450"/>
              <a:chOff x="4671678" y="835840"/>
              <a:chExt cx="2782667" cy="2520000"/>
            </a:xfrm>
          </p:grpSpPr>
          <p:sp>
            <p:nvSpPr>
              <p:cNvPr id="46" name="Google Shape;35601;p55">
                <a:extLst>
                  <a:ext uri="{FF2B5EF4-FFF2-40B4-BE49-F238E27FC236}">
                    <a16:creationId xmlns:a16="http://schemas.microsoft.com/office/drawing/2014/main" id="{1C99335D-1864-B27F-7796-D6E086642038}"/>
                  </a:ext>
                </a:extLst>
              </p:cNvPr>
              <p:cNvSpPr/>
              <p:nvPr/>
            </p:nvSpPr>
            <p:spPr>
              <a:xfrm>
                <a:off x="5069345" y="970840"/>
                <a:ext cx="2250000" cy="2250000"/>
              </a:xfrm>
              <a:custGeom>
                <a:avLst/>
                <a:gdLst/>
                <a:ahLst/>
                <a:cxnLst/>
                <a:rect l="l" t="t" r="r" b="b"/>
                <a:pathLst>
                  <a:path w="69728" h="86628" extrusionOk="0">
                    <a:moveTo>
                      <a:pt x="62463" y="86628"/>
                    </a:moveTo>
                    <a:lnTo>
                      <a:pt x="7234" y="86628"/>
                    </a:lnTo>
                    <a:cubicBezTo>
                      <a:pt x="3253" y="86628"/>
                      <a:pt x="0" y="83406"/>
                      <a:pt x="0" y="79424"/>
                    </a:cubicBezTo>
                    <a:lnTo>
                      <a:pt x="0" y="7235"/>
                    </a:lnTo>
                    <a:cubicBezTo>
                      <a:pt x="0" y="3222"/>
                      <a:pt x="3253" y="0"/>
                      <a:pt x="7234" y="0"/>
                    </a:cubicBezTo>
                    <a:lnTo>
                      <a:pt x="62524" y="0"/>
                    </a:lnTo>
                    <a:cubicBezTo>
                      <a:pt x="66506" y="0"/>
                      <a:pt x="69728" y="3222"/>
                      <a:pt x="69728" y="7235"/>
                    </a:cubicBezTo>
                    <a:lnTo>
                      <a:pt x="69728" y="79424"/>
                    </a:lnTo>
                    <a:cubicBezTo>
                      <a:pt x="69698" y="83406"/>
                      <a:pt x="66476" y="86628"/>
                      <a:pt x="62463" y="86628"/>
                    </a:cubicBezTo>
                    <a:close/>
                  </a:path>
                </a:pathLst>
              </a:custGeom>
              <a:solidFill>
                <a:srgbClr val="1000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7" name="Google Shape;35635;p55">
                <a:extLst>
                  <a:ext uri="{FF2B5EF4-FFF2-40B4-BE49-F238E27FC236}">
                    <a16:creationId xmlns:a16="http://schemas.microsoft.com/office/drawing/2014/main" id="{39D07370-EBDA-0B8A-8EAC-2DDDE83CC96B}"/>
                  </a:ext>
                </a:extLst>
              </p:cNvPr>
              <p:cNvSpPr/>
              <p:nvPr/>
            </p:nvSpPr>
            <p:spPr>
              <a:xfrm>
                <a:off x="4934345" y="835840"/>
                <a:ext cx="2520000" cy="2520000"/>
              </a:xfrm>
              <a:custGeom>
                <a:avLst/>
                <a:gdLst/>
                <a:ahLst/>
                <a:cxnLst/>
                <a:rect l="l" t="t" r="r" b="b"/>
                <a:pathLst>
                  <a:path w="85869" h="106690" fill="none" extrusionOk="0">
                    <a:moveTo>
                      <a:pt x="76993" y="106689"/>
                    </a:moveTo>
                    <a:lnTo>
                      <a:pt x="8876" y="106689"/>
                    </a:lnTo>
                    <a:cubicBezTo>
                      <a:pt x="3983" y="106689"/>
                      <a:pt x="1" y="102708"/>
                      <a:pt x="1" y="97814"/>
                    </a:cubicBezTo>
                    <a:lnTo>
                      <a:pt x="1" y="8907"/>
                    </a:lnTo>
                    <a:cubicBezTo>
                      <a:pt x="1" y="3983"/>
                      <a:pt x="3983" y="1"/>
                      <a:pt x="8876" y="1"/>
                    </a:cubicBezTo>
                    <a:lnTo>
                      <a:pt x="76993" y="1"/>
                    </a:lnTo>
                    <a:cubicBezTo>
                      <a:pt x="81887" y="1"/>
                      <a:pt x="85869" y="3983"/>
                      <a:pt x="85869" y="8907"/>
                    </a:cubicBezTo>
                    <a:lnTo>
                      <a:pt x="85869" y="97814"/>
                    </a:lnTo>
                    <a:cubicBezTo>
                      <a:pt x="85869" y="102738"/>
                      <a:pt x="81887" y="106689"/>
                      <a:pt x="76993" y="106689"/>
                    </a:cubicBezTo>
                    <a:close/>
                  </a:path>
                </a:pathLst>
              </a:custGeom>
              <a:solidFill>
                <a:srgbClr val="4E148C"/>
              </a:solidFill>
              <a:ln w="39525" cap="flat" cmpd="sng">
                <a:solidFill>
                  <a:srgbClr val="5A189A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8" name="Google Shape;35636;p55">
                <a:extLst>
                  <a:ext uri="{FF2B5EF4-FFF2-40B4-BE49-F238E27FC236}">
                    <a16:creationId xmlns:a16="http://schemas.microsoft.com/office/drawing/2014/main" id="{CB26E079-AD30-D699-48E4-38A22D329E32}"/>
                  </a:ext>
                </a:extLst>
              </p:cNvPr>
              <p:cNvSpPr/>
              <p:nvPr/>
            </p:nvSpPr>
            <p:spPr>
              <a:xfrm>
                <a:off x="5015345" y="916840"/>
                <a:ext cx="2358000" cy="2358000"/>
              </a:xfrm>
              <a:custGeom>
                <a:avLst/>
                <a:gdLst/>
                <a:ahLst/>
                <a:cxnLst/>
                <a:rect l="l" t="t" r="r" b="b"/>
                <a:pathLst>
                  <a:path w="79425" h="98665" fill="none" extrusionOk="0">
                    <a:moveTo>
                      <a:pt x="71218" y="98665"/>
                    </a:moveTo>
                    <a:lnTo>
                      <a:pt x="8208" y="98665"/>
                    </a:lnTo>
                    <a:cubicBezTo>
                      <a:pt x="3648" y="98665"/>
                      <a:pt x="1" y="94987"/>
                      <a:pt x="1" y="90458"/>
                    </a:cubicBezTo>
                    <a:lnTo>
                      <a:pt x="1" y="8207"/>
                    </a:lnTo>
                    <a:cubicBezTo>
                      <a:pt x="1" y="3648"/>
                      <a:pt x="3709" y="1"/>
                      <a:pt x="8208" y="1"/>
                    </a:cubicBezTo>
                    <a:lnTo>
                      <a:pt x="71188" y="1"/>
                    </a:lnTo>
                    <a:cubicBezTo>
                      <a:pt x="75747" y="1"/>
                      <a:pt x="79394" y="3678"/>
                      <a:pt x="79394" y="8207"/>
                    </a:cubicBezTo>
                    <a:lnTo>
                      <a:pt x="79394" y="90458"/>
                    </a:lnTo>
                    <a:cubicBezTo>
                      <a:pt x="79425" y="94987"/>
                      <a:pt x="75747" y="98665"/>
                      <a:pt x="71218" y="98665"/>
                    </a:cubicBezTo>
                    <a:close/>
                  </a:path>
                </a:pathLst>
              </a:custGeom>
              <a:noFill/>
              <a:ln w="9875" cap="flat" cmpd="sng">
                <a:solidFill>
                  <a:srgbClr val="FDC500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9" name="Google Shape;35637;p55">
                <a:extLst>
                  <a:ext uri="{FF2B5EF4-FFF2-40B4-BE49-F238E27FC236}">
                    <a16:creationId xmlns:a16="http://schemas.microsoft.com/office/drawing/2014/main" id="{393D28F3-C7E6-AED4-5A68-07EE8B2541F6}"/>
                  </a:ext>
                </a:extLst>
              </p:cNvPr>
              <p:cNvSpPr/>
              <p:nvPr/>
            </p:nvSpPr>
            <p:spPr>
              <a:xfrm>
                <a:off x="4671678" y="1852493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1"/>
                    </a:moveTo>
                    <a:lnTo>
                      <a:pt x="1" y="1217"/>
                    </a:lnTo>
                    <a:lnTo>
                      <a:pt x="3983" y="1217"/>
                    </a:lnTo>
                    <a:lnTo>
                      <a:pt x="3983" y="1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0" name="Google Shape;35638;p55">
                <a:extLst>
                  <a:ext uri="{FF2B5EF4-FFF2-40B4-BE49-F238E27FC236}">
                    <a16:creationId xmlns:a16="http://schemas.microsoft.com/office/drawing/2014/main" id="{1E2E2210-B732-4344-FB1A-501D286CFD6B}"/>
                  </a:ext>
                </a:extLst>
              </p:cNvPr>
              <p:cNvSpPr/>
              <p:nvPr/>
            </p:nvSpPr>
            <p:spPr>
              <a:xfrm>
                <a:off x="4671678" y="1778335"/>
                <a:ext cx="114342" cy="34914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6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" name="Google Shape;35639;p55">
                <a:extLst>
                  <a:ext uri="{FF2B5EF4-FFF2-40B4-BE49-F238E27FC236}">
                    <a16:creationId xmlns:a16="http://schemas.microsoft.com/office/drawing/2014/main" id="{0B0E6FCB-D527-14EB-E080-19A274AE0586}"/>
                  </a:ext>
                </a:extLst>
              </p:cNvPr>
              <p:cNvSpPr/>
              <p:nvPr/>
            </p:nvSpPr>
            <p:spPr>
              <a:xfrm>
                <a:off x="4671678" y="1926680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" name="Google Shape;35640;p55">
                <a:extLst>
                  <a:ext uri="{FF2B5EF4-FFF2-40B4-BE49-F238E27FC236}">
                    <a16:creationId xmlns:a16="http://schemas.microsoft.com/office/drawing/2014/main" id="{CD550963-C23E-D193-63C2-5105B55064CE}"/>
                  </a:ext>
                </a:extLst>
              </p:cNvPr>
              <p:cNvSpPr/>
              <p:nvPr/>
            </p:nvSpPr>
            <p:spPr>
              <a:xfrm>
                <a:off x="4671678" y="2000867"/>
                <a:ext cx="114342" cy="34914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6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" name="Google Shape;35641;p55">
                <a:extLst>
                  <a:ext uri="{FF2B5EF4-FFF2-40B4-BE49-F238E27FC236}">
                    <a16:creationId xmlns:a16="http://schemas.microsoft.com/office/drawing/2014/main" id="{B49E6853-F8BA-DE96-A73E-3882C7D0934B}"/>
                  </a:ext>
                </a:extLst>
              </p:cNvPr>
              <p:cNvSpPr/>
              <p:nvPr/>
            </p:nvSpPr>
            <p:spPr>
              <a:xfrm>
                <a:off x="4671678" y="2075025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1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1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" name="Google Shape;35642;p55">
                <a:extLst>
                  <a:ext uri="{FF2B5EF4-FFF2-40B4-BE49-F238E27FC236}">
                    <a16:creationId xmlns:a16="http://schemas.microsoft.com/office/drawing/2014/main" id="{6C487840-A310-57E6-2062-CD18813B301A}"/>
                  </a:ext>
                </a:extLst>
              </p:cNvPr>
              <p:cNvSpPr/>
              <p:nvPr/>
            </p:nvSpPr>
            <p:spPr>
              <a:xfrm>
                <a:off x="4671678" y="1482506"/>
                <a:ext cx="114342" cy="34914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6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" name="Google Shape;35643;p55">
                <a:extLst>
                  <a:ext uri="{FF2B5EF4-FFF2-40B4-BE49-F238E27FC236}">
                    <a16:creationId xmlns:a16="http://schemas.microsoft.com/office/drawing/2014/main" id="{87841A40-5AF8-CCC3-275E-750A4B311617}"/>
                  </a:ext>
                </a:extLst>
              </p:cNvPr>
              <p:cNvSpPr/>
              <p:nvPr/>
            </p:nvSpPr>
            <p:spPr>
              <a:xfrm>
                <a:off x="4671678" y="1408319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" name="Google Shape;35644;p55">
                <a:extLst>
                  <a:ext uri="{FF2B5EF4-FFF2-40B4-BE49-F238E27FC236}">
                    <a16:creationId xmlns:a16="http://schemas.microsoft.com/office/drawing/2014/main" id="{65505AD8-890D-D110-21EA-66C0FA17220D}"/>
                  </a:ext>
                </a:extLst>
              </p:cNvPr>
              <p:cNvSpPr/>
              <p:nvPr/>
            </p:nvSpPr>
            <p:spPr>
              <a:xfrm>
                <a:off x="4671678" y="1555803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" name="Google Shape;35645;p55">
                <a:extLst>
                  <a:ext uri="{FF2B5EF4-FFF2-40B4-BE49-F238E27FC236}">
                    <a16:creationId xmlns:a16="http://schemas.microsoft.com/office/drawing/2014/main" id="{E5365302-C9E8-8979-B443-293DA3CF542D}"/>
                  </a:ext>
                </a:extLst>
              </p:cNvPr>
              <p:cNvSpPr/>
              <p:nvPr/>
            </p:nvSpPr>
            <p:spPr>
              <a:xfrm>
                <a:off x="4671678" y="1629961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1"/>
                    </a:moveTo>
                    <a:lnTo>
                      <a:pt x="1" y="1217"/>
                    </a:lnTo>
                    <a:lnTo>
                      <a:pt x="3983" y="1217"/>
                    </a:lnTo>
                    <a:lnTo>
                      <a:pt x="3983" y="1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" name="Google Shape;35646;p55">
                <a:extLst>
                  <a:ext uri="{FF2B5EF4-FFF2-40B4-BE49-F238E27FC236}">
                    <a16:creationId xmlns:a16="http://schemas.microsoft.com/office/drawing/2014/main" id="{C486F1C3-CDA1-B9C8-BED8-B7F24350B6BF}"/>
                  </a:ext>
                </a:extLst>
              </p:cNvPr>
              <p:cNvSpPr/>
              <p:nvPr/>
            </p:nvSpPr>
            <p:spPr>
              <a:xfrm>
                <a:off x="4671678" y="1704148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1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1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" name="Google Shape;35647;p55">
                <a:extLst>
                  <a:ext uri="{FF2B5EF4-FFF2-40B4-BE49-F238E27FC236}">
                    <a16:creationId xmlns:a16="http://schemas.microsoft.com/office/drawing/2014/main" id="{9D9280DD-7C49-45D6-14C6-B51BC904050C}"/>
                  </a:ext>
                </a:extLst>
              </p:cNvPr>
              <p:cNvSpPr/>
              <p:nvPr/>
            </p:nvSpPr>
            <p:spPr>
              <a:xfrm>
                <a:off x="4671678" y="1111601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1"/>
                    </a:moveTo>
                    <a:lnTo>
                      <a:pt x="1" y="1217"/>
                    </a:lnTo>
                    <a:lnTo>
                      <a:pt x="3983" y="1217"/>
                    </a:lnTo>
                    <a:lnTo>
                      <a:pt x="3983" y="1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" name="Google Shape;35648;p55">
                <a:extLst>
                  <a:ext uri="{FF2B5EF4-FFF2-40B4-BE49-F238E27FC236}">
                    <a16:creationId xmlns:a16="http://schemas.microsoft.com/office/drawing/2014/main" id="{B9905E77-60C8-08BE-C850-8FCDDDB00BB4}"/>
                  </a:ext>
                </a:extLst>
              </p:cNvPr>
              <p:cNvSpPr/>
              <p:nvPr/>
            </p:nvSpPr>
            <p:spPr>
              <a:xfrm>
                <a:off x="4671678" y="1037442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" name="Google Shape;35649;p55">
                <a:extLst>
                  <a:ext uri="{FF2B5EF4-FFF2-40B4-BE49-F238E27FC236}">
                    <a16:creationId xmlns:a16="http://schemas.microsoft.com/office/drawing/2014/main" id="{F16D6C5C-AEF6-EDCF-43C9-D601EAEF0AE9}"/>
                  </a:ext>
                </a:extLst>
              </p:cNvPr>
              <p:cNvSpPr/>
              <p:nvPr/>
            </p:nvSpPr>
            <p:spPr>
              <a:xfrm>
                <a:off x="4671678" y="1185788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1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1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2" name="Google Shape;35650;p55">
                <a:extLst>
                  <a:ext uri="{FF2B5EF4-FFF2-40B4-BE49-F238E27FC236}">
                    <a16:creationId xmlns:a16="http://schemas.microsoft.com/office/drawing/2014/main" id="{07BC47D1-19D9-BC88-F3DB-D01610DE0AF2}"/>
                  </a:ext>
                </a:extLst>
              </p:cNvPr>
              <p:cNvSpPr/>
              <p:nvPr/>
            </p:nvSpPr>
            <p:spPr>
              <a:xfrm>
                <a:off x="4671678" y="1259974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3" name="Google Shape;35651;p55">
                <a:extLst>
                  <a:ext uri="{FF2B5EF4-FFF2-40B4-BE49-F238E27FC236}">
                    <a16:creationId xmlns:a16="http://schemas.microsoft.com/office/drawing/2014/main" id="{38F257FC-BBCC-C136-2FA1-28D393594A00}"/>
                  </a:ext>
                </a:extLst>
              </p:cNvPr>
              <p:cNvSpPr/>
              <p:nvPr/>
            </p:nvSpPr>
            <p:spPr>
              <a:xfrm>
                <a:off x="4671678" y="1334133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1"/>
                    </a:moveTo>
                    <a:lnTo>
                      <a:pt x="1" y="1217"/>
                    </a:lnTo>
                    <a:lnTo>
                      <a:pt x="3983" y="1217"/>
                    </a:lnTo>
                    <a:lnTo>
                      <a:pt x="3983" y="1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048" name="Google Shape;35652;p55">
                <a:extLst>
                  <a:ext uri="{FF2B5EF4-FFF2-40B4-BE49-F238E27FC236}">
                    <a16:creationId xmlns:a16="http://schemas.microsoft.com/office/drawing/2014/main" id="{6F1B2AA7-13F7-19D1-6BAD-D6DA7392336A}"/>
                  </a:ext>
                </a:extLst>
              </p:cNvPr>
              <p:cNvSpPr/>
              <p:nvPr/>
            </p:nvSpPr>
            <p:spPr>
              <a:xfrm>
                <a:off x="4671678" y="2153577"/>
                <a:ext cx="114342" cy="112126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56810" extrusionOk="0">
                    <a:moveTo>
                      <a:pt x="1" y="0"/>
                    </a:moveTo>
                    <a:lnTo>
                      <a:pt x="1" y="56810"/>
                    </a:lnTo>
                    <a:lnTo>
                      <a:pt x="3983" y="56810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049" name="Google Shape;35648;p55">
                <a:extLst>
                  <a:ext uri="{FF2B5EF4-FFF2-40B4-BE49-F238E27FC236}">
                    <a16:creationId xmlns:a16="http://schemas.microsoft.com/office/drawing/2014/main" id="{72CA8603-A2E6-91B8-F3F1-C109A36E6162}"/>
                  </a:ext>
                </a:extLst>
              </p:cNvPr>
              <p:cNvSpPr/>
              <p:nvPr/>
            </p:nvSpPr>
            <p:spPr>
              <a:xfrm>
                <a:off x="4671678" y="965406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051" name="Google Shape;35648;p55">
                <a:extLst>
                  <a:ext uri="{FF2B5EF4-FFF2-40B4-BE49-F238E27FC236}">
                    <a16:creationId xmlns:a16="http://schemas.microsoft.com/office/drawing/2014/main" id="{73D8FE1E-BDEB-BB59-CC9C-FE4A524A599A}"/>
                  </a:ext>
                </a:extLst>
              </p:cNvPr>
              <p:cNvSpPr/>
              <p:nvPr/>
            </p:nvSpPr>
            <p:spPr>
              <a:xfrm>
                <a:off x="4671678" y="891187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grpSp>
            <p:nvGrpSpPr>
              <p:cNvPr id="2052" name="Google Shape;2897;p34">
                <a:extLst>
                  <a:ext uri="{FF2B5EF4-FFF2-40B4-BE49-F238E27FC236}">
                    <a16:creationId xmlns:a16="http://schemas.microsoft.com/office/drawing/2014/main" id="{8A54D304-6D8B-B186-C6FD-97B806CC5344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 rot="20640075">
                <a:off x="5622256" y="1672338"/>
                <a:ext cx="1326281" cy="1156101"/>
                <a:chOff x="5332550" y="2512250"/>
                <a:chExt cx="270300" cy="235625"/>
              </a:xfrm>
            </p:grpSpPr>
            <p:sp>
              <p:nvSpPr>
                <p:cNvPr id="2053" name="Google Shape;2899;p34">
                  <a:extLst>
                    <a:ext uri="{FF2B5EF4-FFF2-40B4-BE49-F238E27FC236}">
                      <a16:creationId xmlns:a16="http://schemas.microsoft.com/office/drawing/2014/main" id="{3DAD02FA-E2D5-000B-65CC-21BEE6AF41D1}"/>
                    </a:ext>
                  </a:extLst>
                </p:cNvPr>
                <p:cNvSpPr/>
                <p:nvPr/>
              </p:nvSpPr>
              <p:spPr>
                <a:xfrm>
                  <a:off x="5332550" y="2512250"/>
                  <a:ext cx="270300" cy="235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12" h="9425" extrusionOk="0">
                      <a:moveTo>
                        <a:pt x="9408" y="17"/>
                      </a:moveTo>
                      <a:cubicBezTo>
                        <a:pt x="9408" y="17"/>
                        <a:pt x="9324" y="0"/>
                        <a:pt x="9341" y="67"/>
                      </a:cubicBezTo>
                      <a:cubicBezTo>
                        <a:pt x="9374" y="151"/>
                        <a:pt x="9424" y="234"/>
                        <a:pt x="9441" y="502"/>
                      </a:cubicBezTo>
                      <a:cubicBezTo>
                        <a:pt x="9458" y="752"/>
                        <a:pt x="9525" y="685"/>
                        <a:pt x="9658" y="869"/>
                      </a:cubicBezTo>
                      <a:cubicBezTo>
                        <a:pt x="9792" y="1070"/>
                        <a:pt x="9675" y="1254"/>
                        <a:pt x="9742" y="1320"/>
                      </a:cubicBezTo>
                      <a:cubicBezTo>
                        <a:pt x="9809" y="1404"/>
                        <a:pt x="9926" y="1604"/>
                        <a:pt x="9859" y="1738"/>
                      </a:cubicBezTo>
                      <a:cubicBezTo>
                        <a:pt x="9792" y="1855"/>
                        <a:pt x="9725" y="1705"/>
                        <a:pt x="9675" y="1705"/>
                      </a:cubicBezTo>
                      <a:cubicBezTo>
                        <a:pt x="9625" y="1705"/>
                        <a:pt x="9558" y="1888"/>
                        <a:pt x="9608" y="2122"/>
                      </a:cubicBezTo>
                      <a:cubicBezTo>
                        <a:pt x="9675" y="2356"/>
                        <a:pt x="9725" y="2507"/>
                        <a:pt x="9675" y="2724"/>
                      </a:cubicBezTo>
                      <a:cubicBezTo>
                        <a:pt x="9608" y="2924"/>
                        <a:pt x="9608" y="2991"/>
                        <a:pt x="9675" y="3158"/>
                      </a:cubicBezTo>
                      <a:cubicBezTo>
                        <a:pt x="9742" y="3325"/>
                        <a:pt x="9725" y="3626"/>
                        <a:pt x="9558" y="3877"/>
                      </a:cubicBezTo>
                      <a:cubicBezTo>
                        <a:pt x="9391" y="4127"/>
                        <a:pt x="9274" y="4295"/>
                        <a:pt x="9274" y="4512"/>
                      </a:cubicBezTo>
                      <a:cubicBezTo>
                        <a:pt x="9257" y="4729"/>
                        <a:pt x="9124" y="4779"/>
                        <a:pt x="9090" y="4662"/>
                      </a:cubicBezTo>
                      <a:cubicBezTo>
                        <a:pt x="9057" y="4545"/>
                        <a:pt x="8973" y="4395"/>
                        <a:pt x="8873" y="4395"/>
                      </a:cubicBezTo>
                      <a:cubicBezTo>
                        <a:pt x="8789" y="4378"/>
                        <a:pt x="8940" y="4562"/>
                        <a:pt x="8890" y="4712"/>
                      </a:cubicBezTo>
                      <a:cubicBezTo>
                        <a:pt x="8840" y="4879"/>
                        <a:pt x="8723" y="4963"/>
                        <a:pt x="8723" y="5113"/>
                      </a:cubicBezTo>
                      <a:cubicBezTo>
                        <a:pt x="8723" y="5264"/>
                        <a:pt x="8388" y="5681"/>
                        <a:pt x="8205" y="5782"/>
                      </a:cubicBezTo>
                      <a:cubicBezTo>
                        <a:pt x="8004" y="5882"/>
                        <a:pt x="7754" y="5865"/>
                        <a:pt x="7687" y="5832"/>
                      </a:cubicBezTo>
                      <a:cubicBezTo>
                        <a:pt x="7620" y="5798"/>
                        <a:pt x="7637" y="5982"/>
                        <a:pt x="7870" y="5965"/>
                      </a:cubicBezTo>
                      <a:cubicBezTo>
                        <a:pt x="8088" y="5965"/>
                        <a:pt x="8238" y="5882"/>
                        <a:pt x="8271" y="5932"/>
                      </a:cubicBezTo>
                      <a:cubicBezTo>
                        <a:pt x="8322" y="5982"/>
                        <a:pt x="8188" y="5999"/>
                        <a:pt x="8155" y="6066"/>
                      </a:cubicBezTo>
                      <a:cubicBezTo>
                        <a:pt x="8138" y="6132"/>
                        <a:pt x="8138" y="6199"/>
                        <a:pt x="8021" y="6249"/>
                      </a:cubicBezTo>
                      <a:cubicBezTo>
                        <a:pt x="7921" y="6300"/>
                        <a:pt x="7837" y="6316"/>
                        <a:pt x="7854" y="6383"/>
                      </a:cubicBezTo>
                      <a:cubicBezTo>
                        <a:pt x="7887" y="6433"/>
                        <a:pt x="8205" y="6450"/>
                        <a:pt x="8121" y="6784"/>
                      </a:cubicBezTo>
                      <a:cubicBezTo>
                        <a:pt x="8038" y="7135"/>
                        <a:pt x="7870" y="7085"/>
                        <a:pt x="7737" y="7302"/>
                      </a:cubicBezTo>
                      <a:cubicBezTo>
                        <a:pt x="7603" y="7519"/>
                        <a:pt x="7453" y="7636"/>
                        <a:pt x="7135" y="7753"/>
                      </a:cubicBezTo>
                      <a:cubicBezTo>
                        <a:pt x="6801" y="7870"/>
                        <a:pt x="6734" y="7837"/>
                        <a:pt x="6467" y="8004"/>
                      </a:cubicBezTo>
                      <a:cubicBezTo>
                        <a:pt x="6216" y="8171"/>
                        <a:pt x="5865" y="7954"/>
                        <a:pt x="5682" y="7937"/>
                      </a:cubicBezTo>
                      <a:cubicBezTo>
                        <a:pt x="5481" y="7920"/>
                        <a:pt x="5264" y="7937"/>
                        <a:pt x="5180" y="7837"/>
                      </a:cubicBezTo>
                      <a:cubicBezTo>
                        <a:pt x="5080" y="7736"/>
                        <a:pt x="5063" y="7586"/>
                        <a:pt x="4980" y="7569"/>
                      </a:cubicBezTo>
                      <a:cubicBezTo>
                        <a:pt x="4896" y="7569"/>
                        <a:pt x="4913" y="7703"/>
                        <a:pt x="4946" y="7803"/>
                      </a:cubicBezTo>
                      <a:cubicBezTo>
                        <a:pt x="4963" y="7904"/>
                        <a:pt x="4729" y="7770"/>
                        <a:pt x="4629" y="7837"/>
                      </a:cubicBezTo>
                      <a:cubicBezTo>
                        <a:pt x="4529" y="7920"/>
                        <a:pt x="4412" y="7954"/>
                        <a:pt x="4195" y="7887"/>
                      </a:cubicBezTo>
                      <a:cubicBezTo>
                        <a:pt x="3994" y="7820"/>
                        <a:pt x="4028" y="7987"/>
                        <a:pt x="4111" y="8071"/>
                      </a:cubicBezTo>
                      <a:cubicBezTo>
                        <a:pt x="4211" y="8154"/>
                        <a:pt x="4094" y="8305"/>
                        <a:pt x="3743" y="8238"/>
                      </a:cubicBezTo>
                      <a:cubicBezTo>
                        <a:pt x="3393" y="8171"/>
                        <a:pt x="3192" y="8071"/>
                        <a:pt x="2708" y="8121"/>
                      </a:cubicBezTo>
                      <a:cubicBezTo>
                        <a:pt x="2223" y="8154"/>
                        <a:pt x="2290" y="7803"/>
                        <a:pt x="1922" y="7770"/>
                      </a:cubicBezTo>
                      <a:cubicBezTo>
                        <a:pt x="1571" y="7736"/>
                        <a:pt x="1220" y="7636"/>
                        <a:pt x="1037" y="7302"/>
                      </a:cubicBezTo>
                      <a:cubicBezTo>
                        <a:pt x="853" y="6985"/>
                        <a:pt x="636" y="7202"/>
                        <a:pt x="452" y="6934"/>
                      </a:cubicBezTo>
                      <a:cubicBezTo>
                        <a:pt x="251" y="6667"/>
                        <a:pt x="218" y="6600"/>
                        <a:pt x="118" y="6617"/>
                      </a:cubicBezTo>
                      <a:cubicBezTo>
                        <a:pt x="17" y="6634"/>
                        <a:pt x="1" y="6901"/>
                        <a:pt x="302" y="7051"/>
                      </a:cubicBezTo>
                      <a:cubicBezTo>
                        <a:pt x="602" y="7218"/>
                        <a:pt x="652" y="7352"/>
                        <a:pt x="686" y="7670"/>
                      </a:cubicBezTo>
                      <a:cubicBezTo>
                        <a:pt x="719" y="7987"/>
                        <a:pt x="987" y="7970"/>
                        <a:pt x="1120" y="8154"/>
                      </a:cubicBezTo>
                      <a:cubicBezTo>
                        <a:pt x="1271" y="8338"/>
                        <a:pt x="1237" y="8538"/>
                        <a:pt x="1538" y="8605"/>
                      </a:cubicBezTo>
                      <a:cubicBezTo>
                        <a:pt x="1839" y="8672"/>
                        <a:pt x="1989" y="8672"/>
                        <a:pt x="2089" y="8823"/>
                      </a:cubicBezTo>
                      <a:cubicBezTo>
                        <a:pt x="2173" y="8973"/>
                        <a:pt x="2390" y="9006"/>
                        <a:pt x="2708" y="8973"/>
                      </a:cubicBezTo>
                      <a:cubicBezTo>
                        <a:pt x="3008" y="8939"/>
                        <a:pt x="3159" y="9224"/>
                        <a:pt x="3443" y="9240"/>
                      </a:cubicBezTo>
                      <a:cubicBezTo>
                        <a:pt x="3727" y="9274"/>
                        <a:pt x="3860" y="9157"/>
                        <a:pt x="4195" y="9290"/>
                      </a:cubicBezTo>
                      <a:cubicBezTo>
                        <a:pt x="4512" y="9424"/>
                        <a:pt x="4679" y="9357"/>
                        <a:pt x="4830" y="9257"/>
                      </a:cubicBezTo>
                      <a:cubicBezTo>
                        <a:pt x="4980" y="9140"/>
                        <a:pt x="5147" y="9157"/>
                        <a:pt x="5247" y="9157"/>
                      </a:cubicBezTo>
                      <a:cubicBezTo>
                        <a:pt x="5364" y="9173"/>
                        <a:pt x="5364" y="8990"/>
                        <a:pt x="5063" y="8956"/>
                      </a:cubicBezTo>
                      <a:cubicBezTo>
                        <a:pt x="4746" y="8923"/>
                        <a:pt x="4429" y="9056"/>
                        <a:pt x="4211" y="9006"/>
                      </a:cubicBezTo>
                      <a:cubicBezTo>
                        <a:pt x="3994" y="8939"/>
                        <a:pt x="3827" y="8906"/>
                        <a:pt x="3643" y="9023"/>
                      </a:cubicBezTo>
                      <a:cubicBezTo>
                        <a:pt x="3459" y="9140"/>
                        <a:pt x="3292" y="9073"/>
                        <a:pt x="3175" y="8973"/>
                      </a:cubicBezTo>
                      <a:cubicBezTo>
                        <a:pt x="3058" y="8889"/>
                        <a:pt x="2992" y="8939"/>
                        <a:pt x="2891" y="8906"/>
                      </a:cubicBezTo>
                      <a:cubicBezTo>
                        <a:pt x="2791" y="8873"/>
                        <a:pt x="2958" y="8689"/>
                        <a:pt x="3125" y="8739"/>
                      </a:cubicBezTo>
                      <a:cubicBezTo>
                        <a:pt x="3292" y="8806"/>
                        <a:pt x="3309" y="8856"/>
                        <a:pt x="3493" y="8806"/>
                      </a:cubicBezTo>
                      <a:cubicBezTo>
                        <a:pt x="3693" y="8756"/>
                        <a:pt x="3743" y="8839"/>
                        <a:pt x="3844" y="8873"/>
                      </a:cubicBezTo>
                      <a:cubicBezTo>
                        <a:pt x="3944" y="8889"/>
                        <a:pt x="4011" y="8856"/>
                        <a:pt x="4078" y="8839"/>
                      </a:cubicBezTo>
                      <a:cubicBezTo>
                        <a:pt x="4161" y="8823"/>
                        <a:pt x="4278" y="8789"/>
                        <a:pt x="4378" y="8873"/>
                      </a:cubicBezTo>
                      <a:cubicBezTo>
                        <a:pt x="4495" y="8956"/>
                        <a:pt x="4562" y="8889"/>
                        <a:pt x="4696" y="8839"/>
                      </a:cubicBezTo>
                      <a:cubicBezTo>
                        <a:pt x="4813" y="8772"/>
                        <a:pt x="4930" y="8806"/>
                        <a:pt x="5047" y="8873"/>
                      </a:cubicBezTo>
                      <a:cubicBezTo>
                        <a:pt x="5164" y="8939"/>
                        <a:pt x="5264" y="8823"/>
                        <a:pt x="5347" y="8823"/>
                      </a:cubicBezTo>
                      <a:cubicBezTo>
                        <a:pt x="5448" y="8823"/>
                        <a:pt x="5431" y="8906"/>
                        <a:pt x="5581" y="8923"/>
                      </a:cubicBezTo>
                      <a:cubicBezTo>
                        <a:pt x="5715" y="8923"/>
                        <a:pt x="5749" y="8806"/>
                        <a:pt x="5849" y="8873"/>
                      </a:cubicBezTo>
                      <a:cubicBezTo>
                        <a:pt x="5949" y="8939"/>
                        <a:pt x="5899" y="9040"/>
                        <a:pt x="5698" y="9056"/>
                      </a:cubicBezTo>
                      <a:cubicBezTo>
                        <a:pt x="5515" y="9090"/>
                        <a:pt x="5581" y="9257"/>
                        <a:pt x="5815" y="9173"/>
                      </a:cubicBezTo>
                      <a:cubicBezTo>
                        <a:pt x="6049" y="9090"/>
                        <a:pt x="6300" y="8923"/>
                        <a:pt x="6701" y="8939"/>
                      </a:cubicBezTo>
                      <a:cubicBezTo>
                        <a:pt x="7102" y="8973"/>
                        <a:pt x="7002" y="8789"/>
                        <a:pt x="7202" y="8706"/>
                      </a:cubicBezTo>
                      <a:cubicBezTo>
                        <a:pt x="7386" y="8605"/>
                        <a:pt x="7620" y="8639"/>
                        <a:pt x="7754" y="8455"/>
                      </a:cubicBezTo>
                      <a:cubicBezTo>
                        <a:pt x="7870" y="8254"/>
                        <a:pt x="7987" y="8188"/>
                        <a:pt x="8322" y="8087"/>
                      </a:cubicBezTo>
                      <a:cubicBezTo>
                        <a:pt x="8673" y="8004"/>
                        <a:pt x="8572" y="7736"/>
                        <a:pt x="8756" y="7586"/>
                      </a:cubicBezTo>
                      <a:cubicBezTo>
                        <a:pt x="8940" y="7452"/>
                        <a:pt x="9257" y="7386"/>
                        <a:pt x="9475" y="7152"/>
                      </a:cubicBezTo>
                      <a:cubicBezTo>
                        <a:pt x="9692" y="6934"/>
                        <a:pt x="9575" y="6684"/>
                        <a:pt x="9692" y="6467"/>
                      </a:cubicBezTo>
                      <a:cubicBezTo>
                        <a:pt x="9825" y="6249"/>
                        <a:pt x="9976" y="6149"/>
                        <a:pt x="10176" y="5815"/>
                      </a:cubicBezTo>
                      <a:cubicBezTo>
                        <a:pt x="10360" y="5498"/>
                        <a:pt x="10277" y="5498"/>
                        <a:pt x="10109" y="5564"/>
                      </a:cubicBezTo>
                      <a:cubicBezTo>
                        <a:pt x="9926" y="5631"/>
                        <a:pt x="9842" y="5548"/>
                        <a:pt x="9859" y="5297"/>
                      </a:cubicBezTo>
                      <a:cubicBezTo>
                        <a:pt x="9876" y="5063"/>
                        <a:pt x="9792" y="4595"/>
                        <a:pt x="9959" y="4361"/>
                      </a:cubicBezTo>
                      <a:cubicBezTo>
                        <a:pt x="10126" y="4111"/>
                        <a:pt x="10160" y="4077"/>
                        <a:pt x="10193" y="3910"/>
                      </a:cubicBezTo>
                      <a:cubicBezTo>
                        <a:pt x="10210" y="3743"/>
                        <a:pt x="10343" y="3927"/>
                        <a:pt x="10393" y="4111"/>
                      </a:cubicBezTo>
                      <a:cubicBezTo>
                        <a:pt x="10444" y="4311"/>
                        <a:pt x="10627" y="4127"/>
                        <a:pt x="10644" y="3860"/>
                      </a:cubicBezTo>
                      <a:cubicBezTo>
                        <a:pt x="10661" y="3576"/>
                        <a:pt x="10527" y="3325"/>
                        <a:pt x="10661" y="2975"/>
                      </a:cubicBezTo>
                      <a:cubicBezTo>
                        <a:pt x="10811" y="2624"/>
                        <a:pt x="10577" y="2557"/>
                        <a:pt x="10611" y="2340"/>
                      </a:cubicBezTo>
                      <a:cubicBezTo>
                        <a:pt x="10627" y="2106"/>
                        <a:pt x="10678" y="1888"/>
                        <a:pt x="10544" y="1538"/>
                      </a:cubicBezTo>
                      <a:cubicBezTo>
                        <a:pt x="10393" y="1203"/>
                        <a:pt x="10210" y="1120"/>
                        <a:pt x="10176" y="903"/>
                      </a:cubicBezTo>
                      <a:cubicBezTo>
                        <a:pt x="10143" y="685"/>
                        <a:pt x="9976" y="869"/>
                        <a:pt x="10109" y="1053"/>
                      </a:cubicBezTo>
                      <a:cubicBezTo>
                        <a:pt x="10243" y="1254"/>
                        <a:pt x="10427" y="1304"/>
                        <a:pt x="10527" y="1655"/>
                      </a:cubicBezTo>
                      <a:cubicBezTo>
                        <a:pt x="10611" y="2005"/>
                        <a:pt x="10477" y="2256"/>
                        <a:pt x="10460" y="2356"/>
                      </a:cubicBezTo>
                      <a:cubicBezTo>
                        <a:pt x="10444" y="2473"/>
                        <a:pt x="10260" y="2406"/>
                        <a:pt x="10343" y="2106"/>
                      </a:cubicBezTo>
                      <a:cubicBezTo>
                        <a:pt x="10427" y="1822"/>
                        <a:pt x="10494" y="1588"/>
                        <a:pt x="10277" y="1371"/>
                      </a:cubicBezTo>
                      <a:cubicBezTo>
                        <a:pt x="10059" y="1170"/>
                        <a:pt x="9942" y="1187"/>
                        <a:pt x="9942" y="869"/>
                      </a:cubicBezTo>
                      <a:cubicBezTo>
                        <a:pt x="9926" y="535"/>
                        <a:pt x="9658" y="602"/>
                        <a:pt x="9608" y="468"/>
                      </a:cubicBezTo>
                      <a:cubicBezTo>
                        <a:pt x="9575" y="351"/>
                        <a:pt x="9591" y="84"/>
                        <a:pt x="9408" y="17"/>
                      </a:cubicBezTo>
                      <a:close/>
                      <a:moveTo>
                        <a:pt x="8472" y="6650"/>
                      </a:moveTo>
                      <a:cubicBezTo>
                        <a:pt x="8489" y="6600"/>
                        <a:pt x="8522" y="6500"/>
                        <a:pt x="8606" y="6450"/>
                      </a:cubicBezTo>
                      <a:cubicBezTo>
                        <a:pt x="8673" y="6383"/>
                        <a:pt x="8773" y="6350"/>
                        <a:pt x="8823" y="6366"/>
                      </a:cubicBezTo>
                      <a:cubicBezTo>
                        <a:pt x="8890" y="6366"/>
                        <a:pt x="8906" y="6433"/>
                        <a:pt x="8856" y="6500"/>
                      </a:cubicBezTo>
                      <a:cubicBezTo>
                        <a:pt x="8806" y="6550"/>
                        <a:pt x="8856" y="6617"/>
                        <a:pt x="8756" y="6667"/>
                      </a:cubicBezTo>
                      <a:cubicBezTo>
                        <a:pt x="8673" y="6717"/>
                        <a:pt x="8639" y="6784"/>
                        <a:pt x="8556" y="6767"/>
                      </a:cubicBezTo>
                      <a:cubicBezTo>
                        <a:pt x="8489" y="6734"/>
                        <a:pt x="8472" y="6701"/>
                        <a:pt x="8472" y="6650"/>
                      </a:cubicBezTo>
                      <a:close/>
                      <a:moveTo>
                        <a:pt x="7870" y="7987"/>
                      </a:moveTo>
                      <a:cubicBezTo>
                        <a:pt x="7987" y="8054"/>
                        <a:pt x="7770" y="8104"/>
                        <a:pt x="7720" y="8087"/>
                      </a:cubicBezTo>
                      <a:cubicBezTo>
                        <a:pt x="7670" y="8054"/>
                        <a:pt x="7720" y="7987"/>
                        <a:pt x="7637" y="7887"/>
                      </a:cubicBezTo>
                      <a:cubicBezTo>
                        <a:pt x="7536" y="7803"/>
                        <a:pt x="7620" y="7636"/>
                        <a:pt x="7754" y="7586"/>
                      </a:cubicBezTo>
                      <a:cubicBezTo>
                        <a:pt x="7904" y="7519"/>
                        <a:pt x="7921" y="7419"/>
                        <a:pt x="8121" y="7369"/>
                      </a:cubicBezTo>
                      <a:cubicBezTo>
                        <a:pt x="8322" y="7335"/>
                        <a:pt x="8388" y="7536"/>
                        <a:pt x="8338" y="7586"/>
                      </a:cubicBezTo>
                      <a:cubicBezTo>
                        <a:pt x="8305" y="7619"/>
                        <a:pt x="8305" y="7536"/>
                        <a:pt x="8205" y="7503"/>
                      </a:cubicBezTo>
                      <a:cubicBezTo>
                        <a:pt x="8104" y="7469"/>
                        <a:pt x="7837" y="7619"/>
                        <a:pt x="7787" y="7770"/>
                      </a:cubicBezTo>
                      <a:cubicBezTo>
                        <a:pt x="7754" y="7904"/>
                        <a:pt x="7870" y="7987"/>
                        <a:pt x="7870" y="7987"/>
                      </a:cubicBezTo>
                      <a:close/>
                      <a:moveTo>
                        <a:pt x="2340" y="8538"/>
                      </a:moveTo>
                      <a:cubicBezTo>
                        <a:pt x="2340" y="8472"/>
                        <a:pt x="2390" y="8422"/>
                        <a:pt x="2440" y="8438"/>
                      </a:cubicBezTo>
                      <a:cubicBezTo>
                        <a:pt x="2490" y="8455"/>
                        <a:pt x="2540" y="8555"/>
                        <a:pt x="2540" y="8639"/>
                      </a:cubicBezTo>
                      <a:cubicBezTo>
                        <a:pt x="2524" y="8722"/>
                        <a:pt x="2457" y="8789"/>
                        <a:pt x="2390" y="8706"/>
                      </a:cubicBezTo>
                      <a:cubicBezTo>
                        <a:pt x="2340" y="8639"/>
                        <a:pt x="2340" y="8538"/>
                        <a:pt x="2340" y="8538"/>
                      </a:cubicBezTo>
                      <a:close/>
                      <a:moveTo>
                        <a:pt x="903" y="7703"/>
                      </a:moveTo>
                      <a:cubicBezTo>
                        <a:pt x="936" y="7670"/>
                        <a:pt x="953" y="7653"/>
                        <a:pt x="987" y="7720"/>
                      </a:cubicBezTo>
                      <a:cubicBezTo>
                        <a:pt x="1037" y="7787"/>
                        <a:pt x="1354" y="7736"/>
                        <a:pt x="1471" y="7887"/>
                      </a:cubicBezTo>
                      <a:cubicBezTo>
                        <a:pt x="1588" y="8037"/>
                        <a:pt x="1538" y="8321"/>
                        <a:pt x="1722" y="8321"/>
                      </a:cubicBezTo>
                      <a:cubicBezTo>
                        <a:pt x="1906" y="8321"/>
                        <a:pt x="2039" y="8288"/>
                        <a:pt x="2223" y="8455"/>
                      </a:cubicBezTo>
                      <a:cubicBezTo>
                        <a:pt x="2407" y="8605"/>
                        <a:pt x="2273" y="8823"/>
                        <a:pt x="2206" y="8722"/>
                      </a:cubicBezTo>
                      <a:cubicBezTo>
                        <a:pt x="2156" y="8622"/>
                        <a:pt x="2073" y="8422"/>
                        <a:pt x="1839" y="8422"/>
                      </a:cubicBezTo>
                      <a:cubicBezTo>
                        <a:pt x="1605" y="8422"/>
                        <a:pt x="1421" y="8388"/>
                        <a:pt x="1304" y="8171"/>
                      </a:cubicBezTo>
                      <a:cubicBezTo>
                        <a:pt x="1204" y="7954"/>
                        <a:pt x="1053" y="7937"/>
                        <a:pt x="953" y="7837"/>
                      </a:cubicBezTo>
                      <a:cubicBezTo>
                        <a:pt x="836" y="7753"/>
                        <a:pt x="903" y="7703"/>
                        <a:pt x="903" y="7703"/>
                      </a:cubicBezTo>
                      <a:close/>
                    </a:path>
                  </a:pathLst>
                </a:custGeom>
                <a:solidFill>
                  <a:srgbClr val="1000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54" name="Google Shape;2900;p34">
                  <a:extLst>
                    <a:ext uri="{FF2B5EF4-FFF2-40B4-BE49-F238E27FC236}">
                      <a16:creationId xmlns:a16="http://schemas.microsoft.com/office/drawing/2014/main" id="{F6C20D9E-AB1C-2CA6-DDB2-57CA204D7D46}"/>
                    </a:ext>
                  </a:extLst>
                </p:cNvPr>
                <p:cNvSpPr/>
                <p:nvPr/>
              </p:nvSpPr>
              <p:spPr>
                <a:xfrm>
                  <a:off x="5386025" y="2664300"/>
                  <a:ext cx="53900" cy="3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56" h="1237" extrusionOk="0">
                      <a:moveTo>
                        <a:pt x="1638" y="218"/>
                      </a:moveTo>
                      <a:cubicBezTo>
                        <a:pt x="1621" y="184"/>
                        <a:pt x="1087" y="0"/>
                        <a:pt x="552" y="101"/>
                      </a:cubicBezTo>
                      <a:cubicBezTo>
                        <a:pt x="0" y="218"/>
                        <a:pt x="184" y="752"/>
                        <a:pt x="619" y="1003"/>
                      </a:cubicBezTo>
                      <a:cubicBezTo>
                        <a:pt x="1053" y="1237"/>
                        <a:pt x="1772" y="1220"/>
                        <a:pt x="1972" y="969"/>
                      </a:cubicBezTo>
                      <a:cubicBezTo>
                        <a:pt x="2156" y="719"/>
                        <a:pt x="2005" y="385"/>
                        <a:pt x="1638" y="218"/>
                      </a:cubicBezTo>
                      <a:close/>
                    </a:path>
                  </a:pathLst>
                </a:custGeom>
                <a:solidFill>
                  <a:srgbClr val="1000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55" name="Google Shape;2901;p34">
                  <a:extLst>
                    <a:ext uri="{FF2B5EF4-FFF2-40B4-BE49-F238E27FC236}">
                      <a16:creationId xmlns:a16="http://schemas.microsoft.com/office/drawing/2014/main" id="{CDE9A0BF-82DD-F9D6-DF61-A4035E7494FA}"/>
                    </a:ext>
                  </a:extLst>
                </p:cNvPr>
                <p:cNvSpPr/>
                <p:nvPr/>
              </p:nvSpPr>
              <p:spPr>
                <a:xfrm>
                  <a:off x="5388525" y="2678925"/>
                  <a:ext cx="48475" cy="23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9" h="936" extrusionOk="0">
                      <a:moveTo>
                        <a:pt x="1922" y="568"/>
                      </a:moveTo>
                      <a:cubicBezTo>
                        <a:pt x="1922" y="568"/>
                        <a:pt x="1905" y="501"/>
                        <a:pt x="1805" y="551"/>
                      </a:cubicBezTo>
                      <a:cubicBezTo>
                        <a:pt x="1722" y="585"/>
                        <a:pt x="1388" y="785"/>
                        <a:pt x="1020" y="752"/>
                      </a:cubicBezTo>
                      <a:cubicBezTo>
                        <a:pt x="652" y="702"/>
                        <a:pt x="669" y="568"/>
                        <a:pt x="502" y="518"/>
                      </a:cubicBezTo>
                      <a:cubicBezTo>
                        <a:pt x="318" y="468"/>
                        <a:pt x="184" y="334"/>
                        <a:pt x="118" y="167"/>
                      </a:cubicBezTo>
                      <a:cubicBezTo>
                        <a:pt x="51" y="0"/>
                        <a:pt x="1" y="234"/>
                        <a:pt x="118" y="435"/>
                      </a:cubicBezTo>
                      <a:cubicBezTo>
                        <a:pt x="235" y="635"/>
                        <a:pt x="485" y="585"/>
                        <a:pt x="552" y="735"/>
                      </a:cubicBezTo>
                      <a:cubicBezTo>
                        <a:pt x="619" y="886"/>
                        <a:pt x="903" y="936"/>
                        <a:pt x="1237" y="836"/>
                      </a:cubicBezTo>
                      <a:cubicBezTo>
                        <a:pt x="1555" y="735"/>
                        <a:pt x="1571" y="836"/>
                        <a:pt x="1738" y="785"/>
                      </a:cubicBezTo>
                      <a:cubicBezTo>
                        <a:pt x="1922" y="735"/>
                        <a:pt x="1939" y="652"/>
                        <a:pt x="1922" y="568"/>
                      </a:cubicBezTo>
                      <a:close/>
                    </a:path>
                  </a:pathLst>
                </a:custGeom>
                <a:solidFill>
                  <a:srgbClr val="1000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56" name="Google Shape;2902;p34">
                  <a:extLst>
                    <a:ext uri="{FF2B5EF4-FFF2-40B4-BE49-F238E27FC236}">
                      <a16:creationId xmlns:a16="http://schemas.microsoft.com/office/drawing/2014/main" id="{05DC581D-C880-3DBE-CF0E-F14E2714E577}"/>
                    </a:ext>
                  </a:extLst>
                </p:cNvPr>
                <p:cNvSpPr/>
                <p:nvPr/>
              </p:nvSpPr>
              <p:spPr>
                <a:xfrm>
                  <a:off x="5461625" y="2670975"/>
                  <a:ext cx="68525" cy="40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41" h="1639" extrusionOk="0">
                      <a:moveTo>
                        <a:pt x="134" y="903"/>
                      </a:moveTo>
                      <a:cubicBezTo>
                        <a:pt x="134" y="903"/>
                        <a:pt x="452" y="418"/>
                        <a:pt x="1020" y="301"/>
                      </a:cubicBezTo>
                      <a:cubicBezTo>
                        <a:pt x="1588" y="184"/>
                        <a:pt x="1555" y="1"/>
                        <a:pt x="1972" y="84"/>
                      </a:cubicBezTo>
                      <a:cubicBezTo>
                        <a:pt x="2407" y="151"/>
                        <a:pt x="2691" y="168"/>
                        <a:pt x="2724" y="435"/>
                      </a:cubicBezTo>
                      <a:cubicBezTo>
                        <a:pt x="2741" y="719"/>
                        <a:pt x="2407" y="819"/>
                        <a:pt x="2290" y="1003"/>
                      </a:cubicBezTo>
                      <a:cubicBezTo>
                        <a:pt x="2190" y="1204"/>
                        <a:pt x="1755" y="1321"/>
                        <a:pt x="1504" y="1354"/>
                      </a:cubicBezTo>
                      <a:cubicBezTo>
                        <a:pt x="1254" y="1404"/>
                        <a:pt x="1220" y="1638"/>
                        <a:pt x="1020" y="1571"/>
                      </a:cubicBezTo>
                      <a:cubicBezTo>
                        <a:pt x="819" y="1504"/>
                        <a:pt x="669" y="1371"/>
                        <a:pt x="402" y="1421"/>
                      </a:cubicBezTo>
                      <a:cubicBezTo>
                        <a:pt x="134" y="1471"/>
                        <a:pt x="1" y="1137"/>
                        <a:pt x="134" y="903"/>
                      </a:cubicBezTo>
                      <a:close/>
                    </a:path>
                  </a:pathLst>
                </a:custGeom>
                <a:solidFill>
                  <a:srgbClr val="1000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2057" name="Google Shape;2903;p34">
                  <a:extLst>
                    <a:ext uri="{FF2B5EF4-FFF2-40B4-BE49-F238E27FC236}">
                      <a16:creationId xmlns:a16="http://schemas.microsoft.com/office/drawing/2014/main" id="{230DB483-D03E-D4B6-5E8A-EA37762F1496}"/>
                    </a:ext>
                  </a:extLst>
                </p:cNvPr>
                <p:cNvSpPr/>
                <p:nvPr/>
              </p:nvSpPr>
              <p:spPr>
                <a:xfrm>
                  <a:off x="5520525" y="2626275"/>
                  <a:ext cx="30950" cy="30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8" h="1221" extrusionOk="0">
                      <a:moveTo>
                        <a:pt x="17" y="870"/>
                      </a:moveTo>
                      <a:cubicBezTo>
                        <a:pt x="51" y="719"/>
                        <a:pt x="184" y="452"/>
                        <a:pt x="385" y="285"/>
                      </a:cubicBezTo>
                      <a:cubicBezTo>
                        <a:pt x="585" y="118"/>
                        <a:pt x="853" y="1"/>
                        <a:pt x="1020" y="34"/>
                      </a:cubicBezTo>
                      <a:cubicBezTo>
                        <a:pt x="1187" y="68"/>
                        <a:pt x="1237" y="251"/>
                        <a:pt x="1087" y="419"/>
                      </a:cubicBezTo>
                      <a:cubicBezTo>
                        <a:pt x="936" y="586"/>
                        <a:pt x="1087" y="769"/>
                        <a:pt x="836" y="903"/>
                      </a:cubicBezTo>
                      <a:cubicBezTo>
                        <a:pt x="585" y="1037"/>
                        <a:pt x="485" y="1221"/>
                        <a:pt x="268" y="1154"/>
                      </a:cubicBezTo>
                      <a:cubicBezTo>
                        <a:pt x="51" y="1087"/>
                        <a:pt x="1" y="1003"/>
                        <a:pt x="17" y="870"/>
                      </a:cubicBezTo>
                      <a:close/>
                    </a:path>
                  </a:pathLst>
                </a:custGeom>
                <a:solidFill>
                  <a:srgbClr val="1000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58" name="Google Shape;2904;p34">
                  <a:extLst>
                    <a:ext uri="{FF2B5EF4-FFF2-40B4-BE49-F238E27FC236}">
                      <a16:creationId xmlns:a16="http://schemas.microsoft.com/office/drawing/2014/main" id="{092CB4E6-3B4F-A45D-7B5F-7A020791BE1A}"/>
                    </a:ext>
                  </a:extLst>
                </p:cNvPr>
                <p:cNvSpPr/>
                <p:nvPr/>
              </p:nvSpPr>
              <p:spPr>
                <a:xfrm>
                  <a:off x="5520950" y="2612075"/>
                  <a:ext cx="19225" cy="18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9" h="753" extrusionOk="0">
                      <a:moveTo>
                        <a:pt x="17" y="535"/>
                      </a:moveTo>
                      <a:cubicBezTo>
                        <a:pt x="34" y="435"/>
                        <a:pt x="117" y="268"/>
                        <a:pt x="251" y="168"/>
                      </a:cubicBezTo>
                      <a:cubicBezTo>
                        <a:pt x="368" y="68"/>
                        <a:pt x="535" y="1"/>
                        <a:pt x="635" y="17"/>
                      </a:cubicBezTo>
                      <a:cubicBezTo>
                        <a:pt x="735" y="34"/>
                        <a:pt x="769" y="151"/>
                        <a:pt x="685" y="251"/>
                      </a:cubicBezTo>
                      <a:cubicBezTo>
                        <a:pt x="585" y="352"/>
                        <a:pt x="669" y="469"/>
                        <a:pt x="518" y="552"/>
                      </a:cubicBezTo>
                      <a:cubicBezTo>
                        <a:pt x="368" y="636"/>
                        <a:pt x="301" y="753"/>
                        <a:pt x="167" y="703"/>
                      </a:cubicBezTo>
                      <a:cubicBezTo>
                        <a:pt x="34" y="669"/>
                        <a:pt x="0" y="619"/>
                        <a:pt x="17" y="535"/>
                      </a:cubicBezTo>
                      <a:close/>
                    </a:path>
                  </a:pathLst>
                </a:custGeom>
                <a:solidFill>
                  <a:srgbClr val="1000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59" name="Google Shape;2905;p34">
                  <a:extLst>
                    <a:ext uri="{FF2B5EF4-FFF2-40B4-BE49-F238E27FC236}">
                      <a16:creationId xmlns:a16="http://schemas.microsoft.com/office/drawing/2014/main" id="{F07CB3ED-D011-B670-1FCC-F1BF24AA61D8}"/>
                    </a:ext>
                  </a:extLst>
                </p:cNvPr>
                <p:cNvSpPr/>
                <p:nvPr/>
              </p:nvSpPr>
              <p:spPr>
                <a:xfrm>
                  <a:off x="5546000" y="2568650"/>
                  <a:ext cx="21750" cy="23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0" h="936" extrusionOk="0">
                      <a:moveTo>
                        <a:pt x="335" y="134"/>
                      </a:moveTo>
                      <a:cubicBezTo>
                        <a:pt x="318" y="150"/>
                        <a:pt x="118" y="351"/>
                        <a:pt x="68" y="635"/>
                      </a:cubicBezTo>
                      <a:cubicBezTo>
                        <a:pt x="1" y="919"/>
                        <a:pt x="318" y="936"/>
                        <a:pt x="519" y="769"/>
                      </a:cubicBezTo>
                      <a:cubicBezTo>
                        <a:pt x="736" y="618"/>
                        <a:pt x="870" y="284"/>
                        <a:pt x="786" y="134"/>
                      </a:cubicBezTo>
                      <a:cubicBezTo>
                        <a:pt x="703" y="0"/>
                        <a:pt x="485" y="0"/>
                        <a:pt x="335" y="134"/>
                      </a:cubicBezTo>
                      <a:close/>
                    </a:path>
                  </a:pathLst>
                </a:custGeom>
                <a:solidFill>
                  <a:srgbClr val="1000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60" name="Google Shape;2906;p34">
                  <a:extLst>
                    <a:ext uri="{FF2B5EF4-FFF2-40B4-BE49-F238E27FC236}">
                      <a16:creationId xmlns:a16="http://schemas.microsoft.com/office/drawing/2014/main" id="{E8810006-924A-3B41-D073-9BB1B4C05B39}"/>
                    </a:ext>
                  </a:extLst>
                </p:cNvPr>
                <p:cNvSpPr/>
                <p:nvPr/>
              </p:nvSpPr>
              <p:spPr>
                <a:xfrm>
                  <a:off x="5552275" y="2573225"/>
                  <a:ext cx="18825" cy="2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3" h="837" extrusionOk="0">
                      <a:moveTo>
                        <a:pt x="669" y="18"/>
                      </a:moveTo>
                      <a:cubicBezTo>
                        <a:pt x="669" y="18"/>
                        <a:pt x="619" y="1"/>
                        <a:pt x="635" y="51"/>
                      </a:cubicBezTo>
                      <a:cubicBezTo>
                        <a:pt x="635" y="101"/>
                        <a:pt x="669" y="302"/>
                        <a:pt x="569" y="469"/>
                      </a:cubicBezTo>
                      <a:cubicBezTo>
                        <a:pt x="485" y="619"/>
                        <a:pt x="418" y="586"/>
                        <a:pt x="351" y="652"/>
                      </a:cubicBezTo>
                      <a:cubicBezTo>
                        <a:pt x="285" y="736"/>
                        <a:pt x="201" y="769"/>
                        <a:pt x="101" y="769"/>
                      </a:cubicBezTo>
                      <a:cubicBezTo>
                        <a:pt x="0" y="769"/>
                        <a:pt x="101" y="836"/>
                        <a:pt x="234" y="820"/>
                      </a:cubicBezTo>
                      <a:cubicBezTo>
                        <a:pt x="351" y="820"/>
                        <a:pt x="385" y="686"/>
                        <a:pt x="468" y="686"/>
                      </a:cubicBezTo>
                      <a:cubicBezTo>
                        <a:pt x="569" y="669"/>
                        <a:pt x="635" y="552"/>
                        <a:pt x="652" y="385"/>
                      </a:cubicBezTo>
                      <a:cubicBezTo>
                        <a:pt x="669" y="201"/>
                        <a:pt x="719" y="218"/>
                        <a:pt x="736" y="135"/>
                      </a:cubicBezTo>
                      <a:cubicBezTo>
                        <a:pt x="752" y="34"/>
                        <a:pt x="702" y="18"/>
                        <a:pt x="669" y="18"/>
                      </a:cubicBezTo>
                      <a:close/>
                    </a:path>
                  </a:pathLst>
                </a:custGeom>
                <a:solidFill>
                  <a:srgbClr val="040D0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61" name="Google Shape;2907;p34">
                  <a:extLst>
                    <a:ext uri="{FF2B5EF4-FFF2-40B4-BE49-F238E27FC236}">
                      <a16:creationId xmlns:a16="http://schemas.microsoft.com/office/drawing/2014/main" id="{709E2AC1-2A37-DB80-9A6B-5A028FD61040}"/>
                    </a:ext>
                  </a:extLst>
                </p:cNvPr>
                <p:cNvSpPr/>
                <p:nvPr/>
              </p:nvSpPr>
              <p:spPr>
                <a:xfrm>
                  <a:off x="5580675" y="2619600"/>
                  <a:ext cx="16725" cy="28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9" h="1120" extrusionOk="0">
                      <a:moveTo>
                        <a:pt x="84" y="301"/>
                      </a:moveTo>
                      <a:cubicBezTo>
                        <a:pt x="67" y="318"/>
                        <a:pt x="1" y="585"/>
                        <a:pt x="84" y="853"/>
                      </a:cubicBezTo>
                      <a:cubicBezTo>
                        <a:pt x="184" y="1120"/>
                        <a:pt x="468" y="1003"/>
                        <a:pt x="569" y="769"/>
                      </a:cubicBezTo>
                      <a:cubicBezTo>
                        <a:pt x="669" y="535"/>
                        <a:pt x="619" y="168"/>
                        <a:pt x="485" y="84"/>
                      </a:cubicBezTo>
                      <a:cubicBezTo>
                        <a:pt x="335" y="1"/>
                        <a:pt x="151" y="101"/>
                        <a:pt x="84" y="301"/>
                      </a:cubicBezTo>
                      <a:close/>
                    </a:path>
                  </a:pathLst>
                </a:custGeom>
                <a:solidFill>
                  <a:srgbClr val="1000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pic>
          <p:nvPicPr>
            <p:cNvPr id="45" name="Picture 6" descr="The Geass symbol from Code Geass. | Code geass, Cool symbols, Anime tattoos">
              <a:extLst>
                <a:ext uri="{FF2B5EF4-FFF2-40B4-BE49-F238E27FC236}">
                  <a16:creationId xmlns:a16="http://schemas.microsoft.com/office/drawing/2014/main" id="{94120CF9-EFBE-B7CC-651F-D78C68AE9B3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" r="-85"/>
            <a:stretch/>
          </p:blipFill>
          <p:spPr bwMode="auto">
            <a:xfrm>
              <a:off x="2269164" y="1541185"/>
              <a:ext cx="1758820" cy="11080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7341398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astle on a hill&#10;&#10;Description automatically generated with medium confidence">
            <a:extLst>
              <a:ext uri="{FF2B5EF4-FFF2-40B4-BE49-F238E27FC236}">
                <a16:creationId xmlns:a16="http://schemas.microsoft.com/office/drawing/2014/main" id="{E0B4EF64-4D75-7B9D-EB32-1DDC2843A9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33" b="1910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69EC6955-AAA9-1721-33AA-248BAA3D02C6}"/>
              </a:ext>
            </a:extLst>
          </p:cNvPr>
          <p:cNvGrpSpPr/>
          <p:nvPr/>
        </p:nvGrpSpPr>
        <p:grpSpPr>
          <a:xfrm>
            <a:off x="5047528" y="1949428"/>
            <a:ext cx="2414444" cy="2944317"/>
            <a:chOff x="1923769" y="1048156"/>
            <a:chExt cx="2414444" cy="294431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452B22F-3EA4-9AE3-F785-4E548EBFD8F9}"/>
                </a:ext>
              </a:extLst>
            </p:cNvPr>
            <p:cNvSpPr txBox="1"/>
            <p:nvPr/>
          </p:nvSpPr>
          <p:spPr>
            <a:xfrm>
              <a:off x="1923769" y="3103965"/>
              <a:ext cx="241444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3200" dirty="0">
                  <a:solidFill>
                    <a:srgbClr val="240046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cloudgeass</a:t>
              </a:r>
              <a:endParaRPr lang="en-US" sz="3200" dirty="0">
                <a:solidFill>
                  <a:srgbClr val="240046"/>
                </a:solidFill>
                <a:latin typeface="Segoe UI Black" panose="020B0A02040204020203" pitchFamily="34" charset="0"/>
                <a:ea typeface="Segoe UI Black" panose="020B0A02040204020203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AFA838F-A047-76F5-64E1-06493DCD033B}"/>
                </a:ext>
              </a:extLst>
            </p:cNvPr>
            <p:cNvSpPr txBox="1"/>
            <p:nvPr/>
          </p:nvSpPr>
          <p:spPr>
            <a:xfrm>
              <a:off x="2005991" y="3623141"/>
              <a:ext cx="2250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i="1" dirty="0">
                  <a:solidFill>
                    <a:srgbClr val="240046"/>
                  </a:solidFill>
                  <a:latin typeface="Segoe UI Light" panose="020B0502040204020203" pitchFamily="34" charset="0"/>
                  <a:ea typeface="Segoe UI Black" panose="020B0A02040204020203" pitchFamily="34" charset="0"/>
                  <a:cs typeface="Segoe UI Light" panose="020B0502040204020203" pitchFamily="34" charset="0"/>
                </a:rPr>
                <a:t>Python library</a:t>
              </a:r>
              <a:endParaRPr lang="en-US" i="1" dirty="0">
                <a:solidFill>
                  <a:srgbClr val="240046"/>
                </a:solidFill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endParaRP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E3BD0A1F-674D-241B-72D5-0E5C27E1910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931377" y="1048156"/>
              <a:ext cx="2224422" cy="2014450"/>
              <a:chOff x="4671678" y="835840"/>
              <a:chExt cx="2782667" cy="2520000"/>
            </a:xfrm>
          </p:grpSpPr>
          <p:sp>
            <p:nvSpPr>
              <p:cNvPr id="10" name="Google Shape;35601;p55">
                <a:extLst>
                  <a:ext uri="{FF2B5EF4-FFF2-40B4-BE49-F238E27FC236}">
                    <a16:creationId xmlns:a16="http://schemas.microsoft.com/office/drawing/2014/main" id="{8C933CC0-5310-9C22-578E-DB1BF9638EDD}"/>
                  </a:ext>
                </a:extLst>
              </p:cNvPr>
              <p:cNvSpPr/>
              <p:nvPr/>
            </p:nvSpPr>
            <p:spPr>
              <a:xfrm>
                <a:off x="5069345" y="970840"/>
                <a:ext cx="2250000" cy="2250000"/>
              </a:xfrm>
              <a:custGeom>
                <a:avLst/>
                <a:gdLst/>
                <a:ahLst/>
                <a:cxnLst/>
                <a:rect l="l" t="t" r="r" b="b"/>
                <a:pathLst>
                  <a:path w="69728" h="86628" extrusionOk="0">
                    <a:moveTo>
                      <a:pt x="62463" y="86628"/>
                    </a:moveTo>
                    <a:lnTo>
                      <a:pt x="7234" y="86628"/>
                    </a:lnTo>
                    <a:cubicBezTo>
                      <a:pt x="3253" y="86628"/>
                      <a:pt x="0" y="83406"/>
                      <a:pt x="0" y="79424"/>
                    </a:cubicBezTo>
                    <a:lnTo>
                      <a:pt x="0" y="7235"/>
                    </a:lnTo>
                    <a:cubicBezTo>
                      <a:pt x="0" y="3222"/>
                      <a:pt x="3253" y="0"/>
                      <a:pt x="7234" y="0"/>
                    </a:cubicBezTo>
                    <a:lnTo>
                      <a:pt x="62524" y="0"/>
                    </a:lnTo>
                    <a:cubicBezTo>
                      <a:pt x="66506" y="0"/>
                      <a:pt x="69728" y="3222"/>
                      <a:pt x="69728" y="7235"/>
                    </a:cubicBezTo>
                    <a:lnTo>
                      <a:pt x="69728" y="79424"/>
                    </a:lnTo>
                    <a:cubicBezTo>
                      <a:pt x="69698" y="83406"/>
                      <a:pt x="66476" y="86628"/>
                      <a:pt x="62463" y="86628"/>
                    </a:cubicBezTo>
                    <a:close/>
                  </a:path>
                </a:pathLst>
              </a:custGeom>
              <a:solidFill>
                <a:srgbClr val="1000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" name="Google Shape;35635;p55">
                <a:extLst>
                  <a:ext uri="{FF2B5EF4-FFF2-40B4-BE49-F238E27FC236}">
                    <a16:creationId xmlns:a16="http://schemas.microsoft.com/office/drawing/2014/main" id="{84DFA1A4-DFF1-DF09-C542-2427CDDBEE28}"/>
                  </a:ext>
                </a:extLst>
              </p:cNvPr>
              <p:cNvSpPr/>
              <p:nvPr/>
            </p:nvSpPr>
            <p:spPr>
              <a:xfrm>
                <a:off x="4934345" y="835840"/>
                <a:ext cx="2520000" cy="2520000"/>
              </a:xfrm>
              <a:custGeom>
                <a:avLst/>
                <a:gdLst/>
                <a:ahLst/>
                <a:cxnLst/>
                <a:rect l="l" t="t" r="r" b="b"/>
                <a:pathLst>
                  <a:path w="85869" h="106690" fill="none" extrusionOk="0">
                    <a:moveTo>
                      <a:pt x="76993" y="106689"/>
                    </a:moveTo>
                    <a:lnTo>
                      <a:pt x="8876" y="106689"/>
                    </a:lnTo>
                    <a:cubicBezTo>
                      <a:pt x="3983" y="106689"/>
                      <a:pt x="1" y="102708"/>
                      <a:pt x="1" y="97814"/>
                    </a:cubicBezTo>
                    <a:lnTo>
                      <a:pt x="1" y="8907"/>
                    </a:lnTo>
                    <a:cubicBezTo>
                      <a:pt x="1" y="3983"/>
                      <a:pt x="3983" y="1"/>
                      <a:pt x="8876" y="1"/>
                    </a:cubicBezTo>
                    <a:lnTo>
                      <a:pt x="76993" y="1"/>
                    </a:lnTo>
                    <a:cubicBezTo>
                      <a:pt x="81887" y="1"/>
                      <a:pt x="85869" y="3983"/>
                      <a:pt x="85869" y="8907"/>
                    </a:cubicBezTo>
                    <a:lnTo>
                      <a:pt x="85869" y="97814"/>
                    </a:lnTo>
                    <a:cubicBezTo>
                      <a:pt x="85869" y="102738"/>
                      <a:pt x="81887" y="106689"/>
                      <a:pt x="76993" y="106689"/>
                    </a:cubicBezTo>
                    <a:close/>
                  </a:path>
                </a:pathLst>
              </a:custGeom>
              <a:solidFill>
                <a:srgbClr val="4E148C"/>
              </a:solidFill>
              <a:ln w="39525" cap="flat" cmpd="sng">
                <a:solidFill>
                  <a:srgbClr val="5A189A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2" name="Google Shape;35636;p55">
                <a:extLst>
                  <a:ext uri="{FF2B5EF4-FFF2-40B4-BE49-F238E27FC236}">
                    <a16:creationId xmlns:a16="http://schemas.microsoft.com/office/drawing/2014/main" id="{77B6F0A7-71CD-DA96-51D8-72D7456DD758}"/>
                  </a:ext>
                </a:extLst>
              </p:cNvPr>
              <p:cNvSpPr/>
              <p:nvPr/>
            </p:nvSpPr>
            <p:spPr>
              <a:xfrm>
                <a:off x="5015345" y="916840"/>
                <a:ext cx="2358000" cy="2358000"/>
              </a:xfrm>
              <a:custGeom>
                <a:avLst/>
                <a:gdLst/>
                <a:ahLst/>
                <a:cxnLst/>
                <a:rect l="l" t="t" r="r" b="b"/>
                <a:pathLst>
                  <a:path w="79425" h="98665" fill="none" extrusionOk="0">
                    <a:moveTo>
                      <a:pt x="71218" y="98665"/>
                    </a:moveTo>
                    <a:lnTo>
                      <a:pt x="8208" y="98665"/>
                    </a:lnTo>
                    <a:cubicBezTo>
                      <a:pt x="3648" y="98665"/>
                      <a:pt x="1" y="94987"/>
                      <a:pt x="1" y="90458"/>
                    </a:cubicBezTo>
                    <a:lnTo>
                      <a:pt x="1" y="8207"/>
                    </a:lnTo>
                    <a:cubicBezTo>
                      <a:pt x="1" y="3648"/>
                      <a:pt x="3709" y="1"/>
                      <a:pt x="8208" y="1"/>
                    </a:cubicBezTo>
                    <a:lnTo>
                      <a:pt x="71188" y="1"/>
                    </a:lnTo>
                    <a:cubicBezTo>
                      <a:pt x="75747" y="1"/>
                      <a:pt x="79394" y="3678"/>
                      <a:pt x="79394" y="8207"/>
                    </a:cubicBezTo>
                    <a:lnTo>
                      <a:pt x="79394" y="90458"/>
                    </a:lnTo>
                    <a:cubicBezTo>
                      <a:pt x="79425" y="94987"/>
                      <a:pt x="75747" y="98665"/>
                      <a:pt x="71218" y="98665"/>
                    </a:cubicBezTo>
                    <a:close/>
                  </a:path>
                </a:pathLst>
              </a:custGeom>
              <a:noFill/>
              <a:ln w="9875" cap="flat" cmpd="sng">
                <a:solidFill>
                  <a:srgbClr val="FDC500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3" name="Google Shape;35637;p55">
                <a:extLst>
                  <a:ext uri="{FF2B5EF4-FFF2-40B4-BE49-F238E27FC236}">
                    <a16:creationId xmlns:a16="http://schemas.microsoft.com/office/drawing/2014/main" id="{415A8C07-8AC3-7BAB-97F2-45D1D59B8CA7}"/>
                  </a:ext>
                </a:extLst>
              </p:cNvPr>
              <p:cNvSpPr/>
              <p:nvPr/>
            </p:nvSpPr>
            <p:spPr>
              <a:xfrm>
                <a:off x="4671678" y="1852493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1"/>
                    </a:moveTo>
                    <a:lnTo>
                      <a:pt x="1" y="1217"/>
                    </a:lnTo>
                    <a:lnTo>
                      <a:pt x="3983" y="1217"/>
                    </a:lnTo>
                    <a:lnTo>
                      <a:pt x="3983" y="1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4" name="Google Shape;35638;p55">
                <a:extLst>
                  <a:ext uri="{FF2B5EF4-FFF2-40B4-BE49-F238E27FC236}">
                    <a16:creationId xmlns:a16="http://schemas.microsoft.com/office/drawing/2014/main" id="{E42FE1DA-0030-AF0F-BC3E-2404F809FBBF}"/>
                  </a:ext>
                </a:extLst>
              </p:cNvPr>
              <p:cNvSpPr/>
              <p:nvPr/>
            </p:nvSpPr>
            <p:spPr>
              <a:xfrm>
                <a:off x="4671678" y="1778335"/>
                <a:ext cx="114342" cy="34914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6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5" name="Google Shape;35639;p55">
                <a:extLst>
                  <a:ext uri="{FF2B5EF4-FFF2-40B4-BE49-F238E27FC236}">
                    <a16:creationId xmlns:a16="http://schemas.microsoft.com/office/drawing/2014/main" id="{57414E22-335E-DF7C-54B0-2B1D11BF1C1F}"/>
                  </a:ext>
                </a:extLst>
              </p:cNvPr>
              <p:cNvSpPr/>
              <p:nvPr/>
            </p:nvSpPr>
            <p:spPr>
              <a:xfrm>
                <a:off x="4671678" y="1926680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6" name="Google Shape;35640;p55">
                <a:extLst>
                  <a:ext uri="{FF2B5EF4-FFF2-40B4-BE49-F238E27FC236}">
                    <a16:creationId xmlns:a16="http://schemas.microsoft.com/office/drawing/2014/main" id="{6CAB927F-7E93-5507-3CC5-4979C5B1A1E1}"/>
                  </a:ext>
                </a:extLst>
              </p:cNvPr>
              <p:cNvSpPr/>
              <p:nvPr/>
            </p:nvSpPr>
            <p:spPr>
              <a:xfrm>
                <a:off x="4671678" y="2000867"/>
                <a:ext cx="114342" cy="34914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6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7" name="Google Shape;35641;p55">
                <a:extLst>
                  <a:ext uri="{FF2B5EF4-FFF2-40B4-BE49-F238E27FC236}">
                    <a16:creationId xmlns:a16="http://schemas.microsoft.com/office/drawing/2014/main" id="{A493E507-20C3-98DB-665E-71C48002CDBF}"/>
                  </a:ext>
                </a:extLst>
              </p:cNvPr>
              <p:cNvSpPr/>
              <p:nvPr/>
            </p:nvSpPr>
            <p:spPr>
              <a:xfrm>
                <a:off x="4671678" y="2075025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1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1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8" name="Google Shape;35642;p55">
                <a:extLst>
                  <a:ext uri="{FF2B5EF4-FFF2-40B4-BE49-F238E27FC236}">
                    <a16:creationId xmlns:a16="http://schemas.microsoft.com/office/drawing/2014/main" id="{6A73F8F7-DD12-5B04-A811-CFAE9CE062BF}"/>
                  </a:ext>
                </a:extLst>
              </p:cNvPr>
              <p:cNvSpPr/>
              <p:nvPr/>
            </p:nvSpPr>
            <p:spPr>
              <a:xfrm>
                <a:off x="4671678" y="1482506"/>
                <a:ext cx="114342" cy="34914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6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9" name="Google Shape;35643;p55">
                <a:extLst>
                  <a:ext uri="{FF2B5EF4-FFF2-40B4-BE49-F238E27FC236}">
                    <a16:creationId xmlns:a16="http://schemas.microsoft.com/office/drawing/2014/main" id="{5942E01D-F162-634B-4259-6B9E229B5E1F}"/>
                  </a:ext>
                </a:extLst>
              </p:cNvPr>
              <p:cNvSpPr/>
              <p:nvPr/>
            </p:nvSpPr>
            <p:spPr>
              <a:xfrm>
                <a:off x="4671678" y="1408319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0" name="Google Shape;35644;p55">
                <a:extLst>
                  <a:ext uri="{FF2B5EF4-FFF2-40B4-BE49-F238E27FC236}">
                    <a16:creationId xmlns:a16="http://schemas.microsoft.com/office/drawing/2014/main" id="{D1883CB1-1985-291B-C133-89E062E5532D}"/>
                  </a:ext>
                </a:extLst>
              </p:cNvPr>
              <p:cNvSpPr/>
              <p:nvPr/>
            </p:nvSpPr>
            <p:spPr>
              <a:xfrm>
                <a:off x="4671678" y="1555803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1" name="Google Shape;35645;p55">
                <a:extLst>
                  <a:ext uri="{FF2B5EF4-FFF2-40B4-BE49-F238E27FC236}">
                    <a16:creationId xmlns:a16="http://schemas.microsoft.com/office/drawing/2014/main" id="{77419BF7-482E-7474-71B0-29219C1DBE9A}"/>
                  </a:ext>
                </a:extLst>
              </p:cNvPr>
              <p:cNvSpPr/>
              <p:nvPr/>
            </p:nvSpPr>
            <p:spPr>
              <a:xfrm>
                <a:off x="4671678" y="1629961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1"/>
                    </a:moveTo>
                    <a:lnTo>
                      <a:pt x="1" y="1217"/>
                    </a:lnTo>
                    <a:lnTo>
                      <a:pt x="3983" y="1217"/>
                    </a:lnTo>
                    <a:lnTo>
                      <a:pt x="3983" y="1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2" name="Google Shape;35646;p55">
                <a:extLst>
                  <a:ext uri="{FF2B5EF4-FFF2-40B4-BE49-F238E27FC236}">
                    <a16:creationId xmlns:a16="http://schemas.microsoft.com/office/drawing/2014/main" id="{7788D3A5-9FB2-2B20-ADB7-1A63E3559EF8}"/>
                  </a:ext>
                </a:extLst>
              </p:cNvPr>
              <p:cNvSpPr/>
              <p:nvPr/>
            </p:nvSpPr>
            <p:spPr>
              <a:xfrm>
                <a:off x="4671678" y="1704148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1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1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3" name="Google Shape;35647;p55">
                <a:extLst>
                  <a:ext uri="{FF2B5EF4-FFF2-40B4-BE49-F238E27FC236}">
                    <a16:creationId xmlns:a16="http://schemas.microsoft.com/office/drawing/2014/main" id="{ECFEEC38-1407-0825-1F01-996DFE2DA3CE}"/>
                  </a:ext>
                </a:extLst>
              </p:cNvPr>
              <p:cNvSpPr/>
              <p:nvPr/>
            </p:nvSpPr>
            <p:spPr>
              <a:xfrm>
                <a:off x="4671678" y="1111601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1"/>
                    </a:moveTo>
                    <a:lnTo>
                      <a:pt x="1" y="1217"/>
                    </a:lnTo>
                    <a:lnTo>
                      <a:pt x="3983" y="1217"/>
                    </a:lnTo>
                    <a:lnTo>
                      <a:pt x="3983" y="1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4" name="Google Shape;35648;p55">
                <a:extLst>
                  <a:ext uri="{FF2B5EF4-FFF2-40B4-BE49-F238E27FC236}">
                    <a16:creationId xmlns:a16="http://schemas.microsoft.com/office/drawing/2014/main" id="{0B8DA407-65FD-3C61-49A9-067977E042BD}"/>
                  </a:ext>
                </a:extLst>
              </p:cNvPr>
              <p:cNvSpPr/>
              <p:nvPr/>
            </p:nvSpPr>
            <p:spPr>
              <a:xfrm>
                <a:off x="4671678" y="1037442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5" name="Google Shape;35649;p55">
                <a:extLst>
                  <a:ext uri="{FF2B5EF4-FFF2-40B4-BE49-F238E27FC236}">
                    <a16:creationId xmlns:a16="http://schemas.microsoft.com/office/drawing/2014/main" id="{A51DC2E3-C1A3-4ACD-172E-21B613E58B7F}"/>
                  </a:ext>
                </a:extLst>
              </p:cNvPr>
              <p:cNvSpPr/>
              <p:nvPr/>
            </p:nvSpPr>
            <p:spPr>
              <a:xfrm>
                <a:off x="4671678" y="1185788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1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1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6" name="Google Shape;35650;p55">
                <a:extLst>
                  <a:ext uri="{FF2B5EF4-FFF2-40B4-BE49-F238E27FC236}">
                    <a16:creationId xmlns:a16="http://schemas.microsoft.com/office/drawing/2014/main" id="{862CC132-FA25-303B-8067-278E853084D8}"/>
                  </a:ext>
                </a:extLst>
              </p:cNvPr>
              <p:cNvSpPr/>
              <p:nvPr/>
            </p:nvSpPr>
            <p:spPr>
              <a:xfrm>
                <a:off x="4671678" y="1259974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7" name="Google Shape;35651;p55">
                <a:extLst>
                  <a:ext uri="{FF2B5EF4-FFF2-40B4-BE49-F238E27FC236}">
                    <a16:creationId xmlns:a16="http://schemas.microsoft.com/office/drawing/2014/main" id="{E0E27A64-73B8-2F81-BE33-0E92DA08F74A}"/>
                  </a:ext>
                </a:extLst>
              </p:cNvPr>
              <p:cNvSpPr/>
              <p:nvPr/>
            </p:nvSpPr>
            <p:spPr>
              <a:xfrm>
                <a:off x="4671678" y="1334133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1"/>
                    </a:moveTo>
                    <a:lnTo>
                      <a:pt x="1" y="1217"/>
                    </a:lnTo>
                    <a:lnTo>
                      <a:pt x="3983" y="1217"/>
                    </a:lnTo>
                    <a:lnTo>
                      <a:pt x="3983" y="1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8" name="Google Shape;35652;p55">
                <a:extLst>
                  <a:ext uri="{FF2B5EF4-FFF2-40B4-BE49-F238E27FC236}">
                    <a16:creationId xmlns:a16="http://schemas.microsoft.com/office/drawing/2014/main" id="{FE57754E-23AF-E112-BF14-C8EA71DA2691}"/>
                  </a:ext>
                </a:extLst>
              </p:cNvPr>
              <p:cNvSpPr/>
              <p:nvPr/>
            </p:nvSpPr>
            <p:spPr>
              <a:xfrm>
                <a:off x="4671678" y="2153577"/>
                <a:ext cx="114342" cy="112126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56810" extrusionOk="0">
                    <a:moveTo>
                      <a:pt x="1" y="0"/>
                    </a:moveTo>
                    <a:lnTo>
                      <a:pt x="1" y="56810"/>
                    </a:lnTo>
                    <a:lnTo>
                      <a:pt x="3983" y="56810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9" name="Google Shape;35648;p55">
                <a:extLst>
                  <a:ext uri="{FF2B5EF4-FFF2-40B4-BE49-F238E27FC236}">
                    <a16:creationId xmlns:a16="http://schemas.microsoft.com/office/drawing/2014/main" id="{A867A121-01B1-E3DF-E788-A5D9C054F112}"/>
                  </a:ext>
                </a:extLst>
              </p:cNvPr>
              <p:cNvSpPr/>
              <p:nvPr/>
            </p:nvSpPr>
            <p:spPr>
              <a:xfrm>
                <a:off x="4671678" y="965406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0" name="Google Shape;35648;p55">
                <a:extLst>
                  <a:ext uri="{FF2B5EF4-FFF2-40B4-BE49-F238E27FC236}">
                    <a16:creationId xmlns:a16="http://schemas.microsoft.com/office/drawing/2014/main" id="{2F782880-C8D1-A8A7-B49F-23AD25DC4D9A}"/>
                  </a:ext>
                </a:extLst>
              </p:cNvPr>
              <p:cNvSpPr/>
              <p:nvPr/>
            </p:nvSpPr>
            <p:spPr>
              <a:xfrm>
                <a:off x="4671678" y="891187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grpSp>
            <p:nvGrpSpPr>
              <p:cNvPr id="31" name="Google Shape;2897;p34">
                <a:extLst>
                  <a:ext uri="{FF2B5EF4-FFF2-40B4-BE49-F238E27FC236}">
                    <a16:creationId xmlns:a16="http://schemas.microsoft.com/office/drawing/2014/main" id="{CA44F10E-9294-1F7B-5D16-0F37559E52F9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 rot="20640075">
                <a:off x="5622256" y="1672338"/>
                <a:ext cx="1326281" cy="1156101"/>
                <a:chOff x="5332550" y="2512250"/>
                <a:chExt cx="270300" cy="235625"/>
              </a:xfrm>
            </p:grpSpPr>
            <p:sp>
              <p:nvSpPr>
                <p:cNvPr id="32" name="Google Shape;2899;p34">
                  <a:extLst>
                    <a:ext uri="{FF2B5EF4-FFF2-40B4-BE49-F238E27FC236}">
                      <a16:creationId xmlns:a16="http://schemas.microsoft.com/office/drawing/2014/main" id="{777C9F57-E2C7-1014-62CA-2B2DF0076BF4}"/>
                    </a:ext>
                  </a:extLst>
                </p:cNvPr>
                <p:cNvSpPr/>
                <p:nvPr/>
              </p:nvSpPr>
              <p:spPr>
                <a:xfrm>
                  <a:off x="5332550" y="2512250"/>
                  <a:ext cx="270300" cy="235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12" h="9425" extrusionOk="0">
                      <a:moveTo>
                        <a:pt x="9408" y="17"/>
                      </a:moveTo>
                      <a:cubicBezTo>
                        <a:pt x="9408" y="17"/>
                        <a:pt x="9324" y="0"/>
                        <a:pt x="9341" y="67"/>
                      </a:cubicBezTo>
                      <a:cubicBezTo>
                        <a:pt x="9374" y="151"/>
                        <a:pt x="9424" y="234"/>
                        <a:pt x="9441" y="502"/>
                      </a:cubicBezTo>
                      <a:cubicBezTo>
                        <a:pt x="9458" y="752"/>
                        <a:pt x="9525" y="685"/>
                        <a:pt x="9658" y="869"/>
                      </a:cubicBezTo>
                      <a:cubicBezTo>
                        <a:pt x="9792" y="1070"/>
                        <a:pt x="9675" y="1254"/>
                        <a:pt x="9742" y="1320"/>
                      </a:cubicBezTo>
                      <a:cubicBezTo>
                        <a:pt x="9809" y="1404"/>
                        <a:pt x="9926" y="1604"/>
                        <a:pt x="9859" y="1738"/>
                      </a:cubicBezTo>
                      <a:cubicBezTo>
                        <a:pt x="9792" y="1855"/>
                        <a:pt x="9725" y="1705"/>
                        <a:pt x="9675" y="1705"/>
                      </a:cubicBezTo>
                      <a:cubicBezTo>
                        <a:pt x="9625" y="1705"/>
                        <a:pt x="9558" y="1888"/>
                        <a:pt x="9608" y="2122"/>
                      </a:cubicBezTo>
                      <a:cubicBezTo>
                        <a:pt x="9675" y="2356"/>
                        <a:pt x="9725" y="2507"/>
                        <a:pt x="9675" y="2724"/>
                      </a:cubicBezTo>
                      <a:cubicBezTo>
                        <a:pt x="9608" y="2924"/>
                        <a:pt x="9608" y="2991"/>
                        <a:pt x="9675" y="3158"/>
                      </a:cubicBezTo>
                      <a:cubicBezTo>
                        <a:pt x="9742" y="3325"/>
                        <a:pt x="9725" y="3626"/>
                        <a:pt x="9558" y="3877"/>
                      </a:cubicBezTo>
                      <a:cubicBezTo>
                        <a:pt x="9391" y="4127"/>
                        <a:pt x="9274" y="4295"/>
                        <a:pt x="9274" y="4512"/>
                      </a:cubicBezTo>
                      <a:cubicBezTo>
                        <a:pt x="9257" y="4729"/>
                        <a:pt x="9124" y="4779"/>
                        <a:pt x="9090" y="4662"/>
                      </a:cubicBezTo>
                      <a:cubicBezTo>
                        <a:pt x="9057" y="4545"/>
                        <a:pt x="8973" y="4395"/>
                        <a:pt x="8873" y="4395"/>
                      </a:cubicBezTo>
                      <a:cubicBezTo>
                        <a:pt x="8789" y="4378"/>
                        <a:pt x="8940" y="4562"/>
                        <a:pt x="8890" y="4712"/>
                      </a:cubicBezTo>
                      <a:cubicBezTo>
                        <a:pt x="8840" y="4879"/>
                        <a:pt x="8723" y="4963"/>
                        <a:pt x="8723" y="5113"/>
                      </a:cubicBezTo>
                      <a:cubicBezTo>
                        <a:pt x="8723" y="5264"/>
                        <a:pt x="8388" y="5681"/>
                        <a:pt x="8205" y="5782"/>
                      </a:cubicBezTo>
                      <a:cubicBezTo>
                        <a:pt x="8004" y="5882"/>
                        <a:pt x="7754" y="5865"/>
                        <a:pt x="7687" y="5832"/>
                      </a:cubicBezTo>
                      <a:cubicBezTo>
                        <a:pt x="7620" y="5798"/>
                        <a:pt x="7637" y="5982"/>
                        <a:pt x="7870" y="5965"/>
                      </a:cubicBezTo>
                      <a:cubicBezTo>
                        <a:pt x="8088" y="5965"/>
                        <a:pt x="8238" y="5882"/>
                        <a:pt x="8271" y="5932"/>
                      </a:cubicBezTo>
                      <a:cubicBezTo>
                        <a:pt x="8322" y="5982"/>
                        <a:pt x="8188" y="5999"/>
                        <a:pt x="8155" y="6066"/>
                      </a:cubicBezTo>
                      <a:cubicBezTo>
                        <a:pt x="8138" y="6132"/>
                        <a:pt x="8138" y="6199"/>
                        <a:pt x="8021" y="6249"/>
                      </a:cubicBezTo>
                      <a:cubicBezTo>
                        <a:pt x="7921" y="6300"/>
                        <a:pt x="7837" y="6316"/>
                        <a:pt x="7854" y="6383"/>
                      </a:cubicBezTo>
                      <a:cubicBezTo>
                        <a:pt x="7887" y="6433"/>
                        <a:pt x="8205" y="6450"/>
                        <a:pt x="8121" y="6784"/>
                      </a:cubicBezTo>
                      <a:cubicBezTo>
                        <a:pt x="8038" y="7135"/>
                        <a:pt x="7870" y="7085"/>
                        <a:pt x="7737" y="7302"/>
                      </a:cubicBezTo>
                      <a:cubicBezTo>
                        <a:pt x="7603" y="7519"/>
                        <a:pt x="7453" y="7636"/>
                        <a:pt x="7135" y="7753"/>
                      </a:cubicBezTo>
                      <a:cubicBezTo>
                        <a:pt x="6801" y="7870"/>
                        <a:pt x="6734" y="7837"/>
                        <a:pt x="6467" y="8004"/>
                      </a:cubicBezTo>
                      <a:cubicBezTo>
                        <a:pt x="6216" y="8171"/>
                        <a:pt x="5865" y="7954"/>
                        <a:pt x="5682" y="7937"/>
                      </a:cubicBezTo>
                      <a:cubicBezTo>
                        <a:pt x="5481" y="7920"/>
                        <a:pt x="5264" y="7937"/>
                        <a:pt x="5180" y="7837"/>
                      </a:cubicBezTo>
                      <a:cubicBezTo>
                        <a:pt x="5080" y="7736"/>
                        <a:pt x="5063" y="7586"/>
                        <a:pt x="4980" y="7569"/>
                      </a:cubicBezTo>
                      <a:cubicBezTo>
                        <a:pt x="4896" y="7569"/>
                        <a:pt x="4913" y="7703"/>
                        <a:pt x="4946" y="7803"/>
                      </a:cubicBezTo>
                      <a:cubicBezTo>
                        <a:pt x="4963" y="7904"/>
                        <a:pt x="4729" y="7770"/>
                        <a:pt x="4629" y="7837"/>
                      </a:cubicBezTo>
                      <a:cubicBezTo>
                        <a:pt x="4529" y="7920"/>
                        <a:pt x="4412" y="7954"/>
                        <a:pt x="4195" y="7887"/>
                      </a:cubicBezTo>
                      <a:cubicBezTo>
                        <a:pt x="3994" y="7820"/>
                        <a:pt x="4028" y="7987"/>
                        <a:pt x="4111" y="8071"/>
                      </a:cubicBezTo>
                      <a:cubicBezTo>
                        <a:pt x="4211" y="8154"/>
                        <a:pt x="4094" y="8305"/>
                        <a:pt x="3743" y="8238"/>
                      </a:cubicBezTo>
                      <a:cubicBezTo>
                        <a:pt x="3393" y="8171"/>
                        <a:pt x="3192" y="8071"/>
                        <a:pt x="2708" y="8121"/>
                      </a:cubicBezTo>
                      <a:cubicBezTo>
                        <a:pt x="2223" y="8154"/>
                        <a:pt x="2290" y="7803"/>
                        <a:pt x="1922" y="7770"/>
                      </a:cubicBezTo>
                      <a:cubicBezTo>
                        <a:pt x="1571" y="7736"/>
                        <a:pt x="1220" y="7636"/>
                        <a:pt x="1037" y="7302"/>
                      </a:cubicBezTo>
                      <a:cubicBezTo>
                        <a:pt x="853" y="6985"/>
                        <a:pt x="636" y="7202"/>
                        <a:pt x="452" y="6934"/>
                      </a:cubicBezTo>
                      <a:cubicBezTo>
                        <a:pt x="251" y="6667"/>
                        <a:pt x="218" y="6600"/>
                        <a:pt x="118" y="6617"/>
                      </a:cubicBezTo>
                      <a:cubicBezTo>
                        <a:pt x="17" y="6634"/>
                        <a:pt x="1" y="6901"/>
                        <a:pt x="302" y="7051"/>
                      </a:cubicBezTo>
                      <a:cubicBezTo>
                        <a:pt x="602" y="7218"/>
                        <a:pt x="652" y="7352"/>
                        <a:pt x="686" y="7670"/>
                      </a:cubicBezTo>
                      <a:cubicBezTo>
                        <a:pt x="719" y="7987"/>
                        <a:pt x="987" y="7970"/>
                        <a:pt x="1120" y="8154"/>
                      </a:cubicBezTo>
                      <a:cubicBezTo>
                        <a:pt x="1271" y="8338"/>
                        <a:pt x="1237" y="8538"/>
                        <a:pt x="1538" y="8605"/>
                      </a:cubicBezTo>
                      <a:cubicBezTo>
                        <a:pt x="1839" y="8672"/>
                        <a:pt x="1989" y="8672"/>
                        <a:pt x="2089" y="8823"/>
                      </a:cubicBezTo>
                      <a:cubicBezTo>
                        <a:pt x="2173" y="8973"/>
                        <a:pt x="2390" y="9006"/>
                        <a:pt x="2708" y="8973"/>
                      </a:cubicBezTo>
                      <a:cubicBezTo>
                        <a:pt x="3008" y="8939"/>
                        <a:pt x="3159" y="9224"/>
                        <a:pt x="3443" y="9240"/>
                      </a:cubicBezTo>
                      <a:cubicBezTo>
                        <a:pt x="3727" y="9274"/>
                        <a:pt x="3860" y="9157"/>
                        <a:pt x="4195" y="9290"/>
                      </a:cubicBezTo>
                      <a:cubicBezTo>
                        <a:pt x="4512" y="9424"/>
                        <a:pt x="4679" y="9357"/>
                        <a:pt x="4830" y="9257"/>
                      </a:cubicBezTo>
                      <a:cubicBezTo>
                        <a:pt x="4980" y="9140"/>
                        <a:pt x="5147" y="9157"/>
                        <a:pt x="5247" y="9157"/>
                      </a:cubicBezTo>
                      <a:cubicBezTo>
                        <a:pt x="5364" y="9173"/>
                        <a:pt x="5364" y="8990"/>
                        <a:pt x="5063" y="8956"/>
                      </a:cubicBezTo>
                      <a:cubicBezTo>
                        <a:pt x="4746" y="8923"/>
                        <a:pt x="4429" y="9056"/>
                        <a:pt x="4211" y="9006"/>
                      </a:cubicBezTo>
                      <a:cubicBezTo>
                        <a:pt x="3994" y="8939"/>
                        <a:pt x="3827" y="8906"/>
                        <a:pt x="3643" y="9023"/>
                      </a:cubicBezTo>
                      <a:cubicBezTo>
                        <a:pt x="3459" y="9140"/>
                        <a:pt x="3292" y="9073"/>
                        <a:pt x="3175" y="8973"/>
                      </a:cubicBezTo>
                      <a:cubicBezTo>
                        <a:pt x="3058" y="8889"/>
                        <a:pt x="2992" y="8939"/>
                        <a:pt x="2891" y="8906"/>
                      </a:cubicBezTo>
                      <a:cubicBezTo>
                        <a:pt x="2791" y="8873"/>
                        <a:pt x="2958" y="8689"/>
                        <a:pt x="3125" y="8739"/>
                      </a:cubicBezTo>
                      <a:cubicBezTo>
                        <a:pt x="3292" y="8806"/>
                        <a:pt x="3309" y="8856"/>
                        <a:pt x="3493" y="8806"/>
                      </a:cubicBezTo>
                      <a:cubicBezTo>
                        <a:pt x="3693" y="8756"/>
                        <a:pt x="3743" y="8839"/>
                        <a:pt x="3844" y="8873"/>
                      </a:cubicBezTo>
                      <a:cubicBezTo>
                        <a:pt x="3944" y="8889"/>
                        <a:pt x="4011" y="8856"/>
                        <a:pt x="4078" y="8839"/>
                      </a:cubicBezTo>
                      <a:cubicBezTo>
                        <a:pt x="4161" y="8823"/>
                        <a:pt x="4278" y="8789"/>
                        <a:pt x="4378" y="8873"/>
                      </a:cubicBezTo>
                      <a:cubicBezTo>
                        <a:pt x="4495" y="8956"/>
                        <a:pt x="4562" y="8889"/>
                        <a:pt x="4696" y="8839"/>
                      </a:cubicBezTo>
                      <a:cubicBezTo>
                        <a:pt x="4813" y="8772"/>
                        <a:pt x="4930" y="8806"/>
                        <a:pt x="5047" y="8873"/>
                      </a:cubicBezTo>
                      <a:cubicBezTo>
                        <a:pt x="5164" y="8939"/>
                        <a:pt x="5264" y="8823"/>
                        <a:pt x="5347" y="8823"/>
                      </a:cubicBezTo>
                      <a:cubicBezTo>
                        <a:pt x="5448" y="8823"/>
                        <a:pt x="5431" y="8906"/>
                        <a:pt x="5581" y="8923"/>
                      </a:cubicBezTo>
                      <a:cubicBezTo>
                        <a:pt x="5715" y="8923"/>
                        <a:pt x="5749" y="8806"/>
                        <a:pt x="5849" y="8873"/>
                      </a:cubicBezTo>
                      <a:cubicBezTo>
                        <a:pt x="5949" y="8939"/>
                        <a:pt x="5899" y="9040"/>
                        <a:pt x="5698" y="9056"/>
                      </a:cubicBezTo>
                      <a:cubicBezTo>
                        <a:pt x="5515" y="9090"/>
                        <a:pt x="5581" y="9257"/>
                        <a:pt x="5815" y="9173"/>
                      </a:cubicBezTo>
                      <a:cubicBezTo>
                        <a:pt x="6049" y="9090"/>
                        <a:pt x="6300" y="8923"/>
                        <a:pt x="6701" y="8939"/>
                      </a:cubicBezTo>
                      <a:cubicBezTo>
                        <a:pt x="7102" y="8973"/>
                        <a:pt x="7002" y="8789"/>
                        <a:pt x="7202" y="8706"/>
                      </a:cubicBezTo>
                      <a:cubicBezTo>
                        <a:pt x="7386" y="8605"/>
                        <a:pt x="7620" y="8639"/>
                        <a:pt x="7754" y="8455"/>
                      </a:cubicBezTo>
                      <a:cubicBezTo>
                        <a:pt x="7870" y="8254"/>
                        <a:pt x="7987" y="8188"/>
                        <a:pt x="8322" y="8087"/>
                      </a:cubicBezTo>
                      <a:cubicBezTo>
                        <a:pt x="8673" y="8004"/>
                        <a:pt x="8572" y="7736"/>
                        <a:pt x="8756" y="7586"/>
                      </a:cubicBezTo>
                      <a:cubicBezTo>
                        <a:pt x="8940" y="7452"/>
                        <a:pt x="9257" y="7386"/>
                        <a:pt x="9475" y="7152"/>
                      </a:cubicBezTo>
                      <a:cubicBezTo>
                        <a:pt x="9692" y="6934"/>
                        <a:pt x="9575" y="6684"/>
                        <a:pt x="9692" y="6467"/>
                      </a:cubicBezTo>
                      <a:cubicBezTo>
                        <a:pt x="9825" y="6249"/>
                        <a:pt x="9976" y="6149"/>
                        <a:pt x="10176" y="5815"/>
                      </a:cubicBezTo>
                      <a:cubicBezTo>
                        <a:pt x="10360" y="5498"/>
                        <a:pt x="10277" y="5498"/>
                        <a:pt x="10109" y="5564"/>
                      </a:cubicBezTo>
                      <a:cubicBezTo>
                        <a:pt x="9926" y="5631"/>
                        <a:pt x="9842" y="5548"/>
                        <a:pt x="9859" y="5297"/>
                      </a:cubicBezTo>
                      <a:cubicBezTo>
                        <a:pt x="9876" y="5063"/>
                        <a:pt x="9792" y="4595"/>
                        <a:pt x="9959" y="4361"/>
                      </a:cubicBezTo>
                      <a:cubicBezTo>
                        <a:pt x="10126" y="4111"/>
                        <a:pt x="10160" y="4077"/>
                        <a:pt x="10193" y="3910"/>
                      </a:cubicBezTo>
                      <a:cubicBezTo>
                        <a:pt x="10210" y="3743"/>
                        <a:pt x="10343" y="3927"/>
                        <a:pt x="10393" y="4111"/>
                      </a:cubicBezTo>
                      <a:cubicBezTo>
                        <a:pt x="10444" y="4311"/>
                        <a:pt x="10627" y="4127"/>
                        <a:pt x="10644" y="3860"/>
                      </a:cubicBezTo>
                      <a:cubicBezTo>
                        <a:pt x="10661" y="3576"/>
                        <a:pt x="10527" y="3325"/>
                        <a:pt x="10661" y="2975"/>
                      </a:cubicBezTo>
                      <a:cubicBezTo>
                        <a:pt x="10811" y="2624"/>
                        <a:pt x="10577" y="2557"/>
                        <a:pt x="10611" y="2340"/>
                      </a:cubicBezTo>
                      <a:cubicBezTo>
                        <a:pt x="10627" y="2106"/>
                        <a:pt x="10678" y="1888"/>
                        <a:pt x="10544" y="1538"/>
                      </a:cubicBezTo>
                      <a:cubicBezTo>
                        <a:pt x="10393" y="1203"/>
                        <a:pt x="10210" y="1120"/>
                        <a:pt x="10176" y="903"/>
                      </a:cubicBezTo>
                      <a:cubicBezTo>
                        <a:pt x="10143" y="685"/>
                        <a:pt x="9976" y="869"/>
                        <a:pt x="10109" y="1053"/>
                      </a:cubicBezTo>
                      <a:cubicBezTo>
                        <a:pt x="10243" y="1254"/>
                        <a:pt x="10427" y="1304"/>
                        <a:pt x="10527" y="1655"/>
                      </a:cubicBezTo>
                      <a:cubicBezTo>
                        <a:pt x="10611" y="2005"/>
                        <a:pt x="10477" y="2256"/>
                        <a:pt x="10460" y="2356"/>
                      </a:cubicBezTo>
                      <a:cubicBezTo>
                        <a:pt x="10444" y="2473"/>
                        <a:pt x="10260" y="2406"/>
                        <a:pt x="10343" y="2106"/>
                      </a:cubicBezTo>
                      <a:cubicBezTo>
                        <a:pt x="10427" y="1822"/>
                        <a:pt x="10494" y="1588"/>
                        <a:pt x="10277" y="1371"/>
                      </a:cubicBezTo>
                      <a:cubicBezTo>
                        <a:pt x="10059" y="1170"/>
                        <a:pt x="9942" y="1187"/>
                        <a:pt x="9942" y="869"/>
                      </a:cubicBezTo>
                      <a:cubicBezTo>
                        <a:pt x="9926" y="535"/>
                        <a:pt x="9658" y="602"/>
                        <a:pt x="9608" y="468"/>
                      </a:cubicBezTo>
                      <a:cubicBezTo>
                        <a:pt x="9575" y="351"/>
                        <a:pt x="9591" y="84"/>
                        <a:pt x="9408" y="17"/>
                      </a:cubicBezTo>
                      <a:close/>
                      <a:moveTo>
                        <a:pt x="8472" y="6650"/>
                      </a:moveTo>
                      <a:cubicBezTo>
                        <a:pt x="8489" y="6600"/>
                        <a:pt x="8522" y="6500"/>
                        <a:pt x="8606" y="6450"/>
                      </a:cubicBezTo>
                      <a:cubicBezTo>
                        <a:pt x="8673" y="6383"/>
                        <a:pt x="8773" y="6350"/>
                        <a:pt x="8823" y="6366"/>
                      </a:cubicBezTo>
                      <a:cubicBezTo>
                        <a:pt x="8890" y="6366"/>
                        <a:pt x="8906" y="6433"/>
                        <a:pt x="8856" y="6500"/>
                      </a:cubicBezTo>
                      <a:cubicBezTo>
                        <a:pt x="8806" y="6550"/>
                        <a:pt x="8856" y="6617"/>
                        <a:pt x="8756" y="6667"/>
                      </a:cubicBezTo>
                      <a:cubicBezTo>
                        <a:pt x="8673" y="6717"/>
                        <a:pt x="8639" y="6784"/>
                        <a:pt x="8556" y="6767"/>
                      </a:cubicBezTo>
                      <a:cubicBezTo>
                        <a:pt x="8489" y="6734"/>
                        <a:pt x="8472" y="6701"/>
                        <a:pt x="8472" y="6650"/>
                      </a:cubicBezTo>
                      <a:close/>
                      <a:moveTo>
                        <a:pt x="7870" y="7987"/>
                      </a:moveTo>
                      <a:cubicBezTo>
                        <a:pt x="7987" y="8054"/>
                        <a:pt x="7770" y="8104"/>
                        <a:pt x="7720" y="8087"/>
                      </a:cubicBezTo>
                      <a:cubicBezTo>
                        <a:pt x="7670" y="8054"/>
                        <a:pt x="7720" y="7987"/>
                        <a:pt x="7637" y="7887"/>
                      </a:cubicBezTo>
                      <a:cubicBezTo>
                        <a:pt x="7536" y="7803"/>
                        <a:pt x="7620" y="7636"/>
                        <a:pt x="7754" y="7586"/>
                      </a:cubicBezTo>
                      <a:cubicBezTo>
                        <a:pt x="7904" y="7519"/>
                        <a:pt x="7921" y="7419"/>
                        <a:pt x="8121" y="7369"/>
                      </a:cubicBezTo>
                      <a:cubicBezTo>
                        <a:pt x="8322" y="7335"/>
                        <a:pt x="8388" y="7536"/>
                        <a:pt x="8338" y="7586"/>
                      </a:cubicBezTo>
                      <a:cubicBezTo>
                        <a:pt x="8305" y="7619"/>
                        <a:pt x="8305" y="7536"/>
                        <a:pt x="8205" y="7503"/>
                      </a:cubicBezTo>
                      <a:cubicBezTo>
                        <a:pt x="8104" y="7469"/>
                        <a:pt x="7837" y="7619"/>
                        <a:pt x="7787" y="7770"/>
                      </a:cubicBezTo>
                      <a:cubicBezTo>
                        <a:pt x="7754" y="7904"/>
                        <a:pt x="7870" y="7987"/>
                        <a:pt x="7870" y="7987"/>
                      </a:cubicBezTo>
                      <a:close/>
                      <a:moveTo>
                        <a:pt x="2340" y="8538"/>
                      </a:moveTo>
                      <a:cubicBezTo>
                        <a:pt x="2340" y="8472"/>
                        <a:pt x="2390" y="8422"/>
                        <a:pt x="2440" y="8438"/>
                      </a:cubicBezTo>
                      <a:cubicBezTo>
                        <a:pt x="2490" y="8455"/>
                        <a:pt x="2540" y="8555"/>
                        <a:pt x="2540" y="8639"/>
                      </a:cubicBezTo>
                      <a:cubicBezTo>
                        <a:pt x="2524" y="8722"/>
                        <a:pt x="2457" y="8789"/>
                        <a:pt x="2390" y="8706"/>
                      </a:cubicBezTo>
                      <a:cubicBezTo>
                        <a:pt x="2340" y="8639"/>
                        <a:pt x="2340" y="8538"/>
                        <a:pt x="2340" y="8538"/>
                      </a:cubicBezTo>
                      <a:close/>
                      <a:moveTo>
                        <a:pt x="903" y="7703"/>
                      </a:moveTo>
                      <a:cubicBezTo>
                        <a:pt x="936" y="7670"/>
                        <a:pt x="953" y="7653"/>
                        <a:pt x="987" y="7720"/>
                      </a:cubicBezTo>
                      <a:cubicBezTo>
                        <a:pt x="1037" y="7787"/>
                        <a:pt x="1354" y="7736"/>
                        <a:pt x="1471" y="7887"/>
                      </a:cubicBezTo>
                      <a:cubicBezTo>
                        <a:pt x="1588" y="8037"/>
                        <a:pt x="1538" y="8321"/>
                        <a:pt x="1722" y="8321"/>
                      </a:cubicBezTo>
                      <a:cubicBezTo>
                        <a:pt x="1906" y="8321"/>
                        <a:pt x="2039" y="8288"/>
                        <a:pt x="2223" y="8455"/>
                      </a:cubicBezTo>
                      <a:cubicBezTo>
                        <a:pt x="2407" y="8605"/>
                        <a:pt x="2273" y="8823"/>
                        <a:pt x="2206" y="8722"/>
                      </a:cubicBezTo>
                      <a:cubicBezTo>
                        <a:pt x="2156" y="8622"/>
                        <a:pt x="2073" y="8422"/>
                        <a:pt x="1839" y="8422"/>
                      </a:cubicBezTo>
                      <a:cubicBezTo>
                        <a:pt x="1605" y="8422"/>
                        <a:pt x="1421" y="8388"/>
                        <a:pt x="1304" y="8171"/>
                      </a:cubicBezTo>
                      <a:cubicBezTo>
                        <a:pt x="1204" y="7954"/>
                        <a:pt x="1053" y="7937"/>
                        <a:pt x="953" y="7837"/>
                      </a:cubicBezTo>
                      <a:cubicBezTo>
                        <a:pt x="836" y="7753"/>
                        <a:pt x="903" y="7703"/>
                        <a:pt x="903" y="7703"/>
                      </a:cubicBezTo>
                      <a:close/>
                    </a:path>
                  </a:pathLst>
                </a:custGeom>
                <a:solidFill>
                  <a:srgbClr val="1000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" name="Google Shape;2900;p34">
                  <a:extLst>
                    <a:ext uri="{FF2B5EF4-FFF2-40B4-BE49-F238E27FC236}">
                      <a16:creationId xmlns:a16="http://schemas.microsoft.com/office/drawing/2014/main" id="{EBACC3D6-9EAC-2A66-3A0B-3A6CB1529318}"/>
                    </a:ext>
                  </a:extLst>
                </p:cNvPr>
                <p:cNvSpPr/>
                <p:nvPr/>
              </p:nvSpPr>
              <p:spPr>
                <a:xfrm>
                  <a:off x="5386025" y="2664300"/>
                  <a:ext cx="53900" cy="3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56" h="1237" extrusionOk="0">
                      <a:moveTo>
                        <a:pt x="1638" y="218"/>
                      </a:moveTo>
                      <a:cubicBezTo>
                        <a:pt x="1621" y="184"/>
                        <a:pt x="1087" y="0"/>
                        <a:pt x="552" y="101"/>
                      </a:cubicBezTo>
                      <a:cubicBezTo>
                        <a:pt x="0" y="218"/>
                        <a:pt x="184" y="752"/>
                        <a:pt x="619" y="1003"/>
                      </a:cubicBezTo>
                      <a:cubicBezTo>
                        <a:pt x="1053" y="1237"/>
                        <a:pt x="1772" y="1220"/>
                        <a:pt x="1972" y="969"/>
                      </a:cubicBezTo>
                      <a:cubicBezTo>
                        <a:pt x="2156" y="719"/>
                        <a:pt x="2005" y="385"/>
                        <a:pt x="1638" y="218"/>
                      </a:cubicBezTo>
                      <a:close/>
                    </a:path>
                  </a:pathLst>
                </a:custGeom>
                <a:solidFill>
                  <a:srgbClr val="1000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" name="Google Shape;2901;p34">
                  <a:extLst>
                    <a:ext uri="{FF2B5EF4-FFF2-40B4-BE49-F238E27FC236}">
                      <a16:creationId xmlns:a16="http://schemas.microsoft.com/office/drawing/2014/main" id="{4D924ADE-CB63-776E-4534-81C622A1F2CC}"/>
                    </a:ext>
                  </a:extLst>
                </p:cNvPr>
                <p:cNvSpPr/>
                <p:nvPr/>
              </p:nvSpPr>
              <p:spPr>
                <a:xfrm>
                  <a:off x="5388525" y="2678925"/>
                  <a:ext cx="48475" cy="23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9" h="936" extrusionOk="0">
                      <a:moveTo>
                        <a:pt x="1922" y="568"/>
                      </a:moveTo>
                      <a:cubicBezTo>
                        <a:pt x="1922" y="568"/>
                        <a:pt x="1905" y="501"/>
                        <a:pt x="1805" y="551"/>
                      </a:cubicBezTo>
                      <a:cubicBezTo>
                        <a:pt x="1722" y="585"/>
                        <a:pt x="1388" y="785"/>
                        <a:pt x="1020" y="752"/>
                      </a:cubicBezTo>
                      <a:cubicBezTo>
                        <a:pt x="652" y="702"/>
                        <a:pt x="669" y="568"/>
                        <a:pt x="502" y="518"/>
                      </a:cubicBezTo>
                      <a:cubicBezTo>
                        <a:pt x="318" y="468"/>
                        <a:pt x="184" y="334"/>
                        <a:pt x="118" y="167"/>
                      </a:cubicBezTo>
                      <a:cubicBezTo>
                        <a:pt x="51" y="0"/>
                        <a:pt x="1" y="234"/>
                        <a:pt x="118" y="435"/>
                      </a:cubicBezTo>
                      <a:cubicBezTo>
                        <a:pt x="235" y="635"/>
                        <a:pt x="485" y="585"/>
                        <a:pt x="552" y="735"/>
                      </a:cubicBezTo>
                      <a:cubicBezTo>
                        <a:pt x="619" y="886"/>
                        <a:pt x="903" y="936"/>
                        <a:pt x="1237" y="836"/>
                      </a:cubicBezTo>
                      <a:cubicBezTo>
                        <a:pt x="1555" y="735"/>
                        <a:pt x="1571" y="836"/>
                        <a:pt x="1738" y="785"/>
                      </a:cubicBezTo>
                      <a:cubicBezTo>
                        <a:pt x="1922" y="735"/>
                        <a:pt x="1939" y="652"/>
                        <a:pt x="1922" y="568"/>
                      </a:cubicBezTo>
                      <a:close/>
                    </a:path>
                  </a:pathLst>
                </a:custGeom>
                <a:solidFill>
                  <a:srgbClr val="1000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" name="Google Shape;2902;p34">
                  <a:extLst>
                    <a:ext uri="{FF2B5EF4-FFF2-40B4-BE49-F238E27FC236}">
                      <a16:creationId xmlns:a16="http://schemas.microsoft.com/office/drawing/2014/main" id="{53907324-3405-ECB3-29EF-B228B274D3F1}"/>
                    </a:ext>
                  </a:extLst>
                </p:cNvPr>
                <p:cNvSpPr/>
                <p:nvPr/>
              </p:nvSpPr>
              <p:spPr>
                <a:xfrm>
                  <a:off x="5461625" y="2670975"/>
                  <a:ext cx="68525" cy="40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41" h="1639" extrusionOk="0">
                      <a:moveTo>
                        <a:pt x="134" y="903"/>
                      </a:moveTo>
                      <a:cubicBezTo>
                        <a:pt x="134" y="903"/>
                        <a:pt x="452" y="418"/>
                        <a:pt x="1020" y="301"/>
                      </a:cubicBezTo>
                      <a:cubicBezTo>
                        <a:pt x="1588" y="184"/>
                        <a:pt x="1555" y="1"/>
                        <a:pt x="1972" y="84"/>
                      </a:cubicBezTo>
                      <a:cubicBezTo>
                        <a:pt x="2407" y="151"/>
                        <a:pt x="2691" y="168"/>
                        <a:pt x="2724" y="435"/>
                      </a:cubicBezTo>
                      <a:cubicBezTo>
                        <a:pt x="2741" y="719"/>
                        <a:pt x="2407" y="819"/>
                        <a:pt x="2290" y="1003"/>
                      </a:cubicBezTo>
                      <a:cubicBezTo>
                        <a:pt x="2190" y="1204"/>
                        <a:pt x="1755" y="1321"/>
                        <a:pt x="1504" y="1354"/>
                      </a:cubicBezTo>
                      <a:cubicBezTo>
                        <a:pt x="1254" y="1404"/>
                        <a:pt x="1220" y="1638"/>
                        <a:pt x="1020" y="1571"/>
                      </a:cubicBezTo>
                      <a:cubicBezTo>
                        <a:pt x="819" y="1504"/>
                        <a:pt x="669" y="1371"/>
                        <a:pt x="402" y="1421"/>
                      </a:cubicBezTo>
                      <a:cubicBezTo>
                        <a:pt x="134" y="1471"/>
                        <a:pt x="1" y="1137"/>
                        <a:pt x="134" y="903"/>
                      </a:cubicBezTo>
                      <a:close/>
                    </a:path>
                  </a:pathLst>
                </a:custGeom>
                <a:solidFill>
                  <a:srgbClr val="1000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36" name="Google Shape;2903;p34">
                  <a:extLst>
                    <a:ext uri="{FF2B5EF4-FFF2-40B4-BE49-F238E27FC236}">
                      <a16:creationId xmlns:a16="http://schemas.microsoft.com/office/drawing/2014/main" id="{6AC21E93-5163-1C0B-D884-C0ED0119E822}"/>
                    </a:ext>
                  </a:extLst>
                </p:cNvPr>
                <p:cNvSpPr/>
                <p:nvPr/>
              </p:nvSpPr>
              <p:spPr>
                <a:xfrm>
                  <a:off x="5520525" y="2626275"/>
                  <a:ext cx="30950" cy="30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8" h="1221" extrusionOk="0">
                      <a:moveTo>
                        <a:pt x="17" y="870"/>
                      </a:moveTo>
                      <a:cubicBezTo>
                        <a:pt x="51" y="719"/>
                        <a:pt x="184" y="452"/>
                        <a:pt x="385" y="285"/>
                      </a:cubicBezTo>
                      <a:cubicBezTo>
                        <a:pt x="585" y="118"/>
                        <a:pt x="853" y="1"/>
                        <a:pt x="1020" y="34"/>
                      </a:cubicBezTo>
                      <a:cubicBezTo>
                        <a:pt x="1187" y="68"/>
                        <a:pt x="1237" y="251"/>
                        <a:pt x="1087" y="419"/>
                      </a:cubicBezTo>
                      <a:cubicBezTo>
                        <a:pt x="936" y="586"/>
                        <a:pt x="1087" y="769"/>
                        <a:pt x="836" y="903"/>
                      </a:cubicBezTo>
                      <a:cubicBezTo>
                        <a:pt x="585" y="1037"/>
                        <a:pt x="485" y="1221"/>
                        <a:pt x="268" y="1154"/>
                      </a:cubicBezTo>
                      <a:cubicBezTo>
                        <a:pt x="51" y="1087"/>
                        <a:pt x="1" y="1003"/>
                        <a:pt x="17" y="870"/>
                      </a:cubicBezTo>
                      <a:close/>
                    </a:path>
                  </a:pathLst>
                </a:custGeom>
                <a:solidFill>
                  <a:srgbClr val="1000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" name="Google Shape;2904;p34">
                  <a:extLst>
                    <a:ext uri="{FF2B5EF4-FFF2-40B4-BE49-F238E27FC236}">
                      <a16:creationId xmlns:a16="http://schemas.microsoft.com/office/drawing/2014/main" id="{64BEDCD2-E160-F4C6-2E1A-D921B6CE350E}"/>
                    </a:ext>
                  </a:extLst>
                </p:cNvPr>
                <p:cNvSpPr/>
                <p:nvPr/>
              </p:nvSpPr>
              <p:spPr>
                <a:xfrm>
                  <a:off x="5520950" y="2612075"/>
                  <a:ext cx="19225" cy="18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9" h="753" extrusionOk="0">
                      <a:moveTo>
                        <a:pt x="17" y="535"/>
                      </a:moveTo>
                      <a:cubicBezTo>
                        <a:pt x="34" y="435"/>
                        <a:pt x="117" y="268"/>
                        <a:pt x="251" y="168"/>
                      </a:cubicBezTo>
                      <a:cubicBezTo>
                        <a:pt x="368" y="68"/>
                        <a:pt x="535" y="1"/>
                        <a:pt x="635" y="17"/>
                      </a:cubicBezTo>
                      <a:cubicBezTo>
                        <a:pt x="735" y="34"/>
                        <a:pt x="769" y="151"/>
                        <a:pt x="685" y="251"/>
                      </a:cubicBezTo>
                      <a:cubicBezTo>
                        <a:pt x="585" y="352"/>
                        <a:pt x="669" y="469"/>
                        <a:pt x="518" y="552"/>
                      </a:cubicBezTo>
                      <a:cubicBezTo>
                        <a:pt x="368" y="636"/>
                        <a:pt x="301" y="753"/>
                        <a:pt x="167" y="703"/>
                      </a:cubicBezTo>
                      <a:cubicBezTo>
                        <a:pt x="34" y="669"/>
                        <a:pt x="0" y="619"/>
                        <a:pt x="17" y="535"/>
                      </a:cubicBezTo>
                      <a:close/>
                    </a:path>
                  </a:pathLst>
                </a:custGeom>
                <a:solidFill>
                  <a:srgbClr val="1000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" name="Google Shape;2905;p34">
                  <a:extLst>
                    <a:ext uri="{FF2B5EF4-FFF2-40B4-BE49-F238E27FC236}">
                      <a16:creationId xmlns:a16="http://schemas.microsoft.com/office/drawing/2014/main" id="{CBA411E3-0D21-5616-8FC4-EEF02B9467C5}"/>
                    </a:ext>
                  </a:extLst>
                </p:cNvPr>
                <p:cNvSpPr/>
                <p:nvPr/>
              </p:nvSpPr>
              <p:spPr>
                <a:xfrm>
                  <a:off x="5546000" y="2568650"/>
                  <a:ext cx="21750" cy="23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0" h="936" extrusionOk="0">
                      <a:moveTo>
                        <a:pt x="335" y="134"/>
                      </a:moveTo>
                      <a:cubicBezTo>
                        <a:pt x="318" y="150"/>
                        <a:pt x="118" y="351"/>
                        <a:pt x="68" y="635"/>
                      </a:cubicBezTo>
                      <a:cubicBezTo>
                        <a:pt x="1" y="919"/>
                        <a:pt x="318" y="936"/>
                        <a:pt x="519" y="769"/>
                      </a:cubicBezTo>
                      <a:cubicBezTo>
                        <a:pt x="736" y="618"/>
                        <a:pt x="870" y="284"/>
                        <a:pt x="786" y="134"/>
                      </a:cubicBezTo>
                      <a:cubicBezTo>
                        <a:pt x="703" y="0"/>
                        <a:pt x="485" y="0"/>
                        <a:pt x="335" y="134"/>
                      </a:cubicBezTo>
                      <a:close/>
                    </a:path>
                  </a:pathLst>
                </a:custGeom>
                <a:solidFill>
                  <a:srgbClr val="1000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" name="Google Shape;2906;p34">
                  <a:extLst>
                    <a:ext uri="{FF2B5EF4-FFF2-40B4-BE49-F238E27FC236}">
                      <a16:creationId xmlns:a16="http://schemas.microsoft.com/office/drawing/2014/main" id="{017EB8A8-CF1F-D3E7-39D4-3F620C394FCB}"/>
                    </a:ext>
                  </a:extLst>
                </p:cNvPr>
                <p:cNvSpPr/>
                <p:nvPr/>
              </p:nvSpPr>
              <p:spPr>
                <a:xfrm>
                  <a:off x="5552275" y="2573225"/>
                  <a:ext cx="18825" cy="2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3" h="837" extrusionOk="0">
                      <a:moveTo>
                        <a:pt x="669" y="18"/>
                      </a:moveTo>
                      <a:cubicBezTo>
                        <a:pt x="669" y="18"/>
                        <a:pt x="619" y="1"/>
                        <a:pt x="635" y="51"/>
                      </a:cubicBezTo>
                      <a:cubicBezTo>
                        <a:pt x="635" y="101"/>
                        <a:pt x="669" y="302"/>
                        <a:pt x="569" y="469"/>
                      </a:cubicBezTo>
                      <a:cubicBezTo>
                        <a:pt x="485" y="619"/>
                        <a:pt x="418" y="586"/>
                        <a:pt x="351" y="652"/>
                      </a:cubicBezTo>
                      <a:cubicBezTo>
                        <a:pt x="285" y="736"/>
                        <a:pt x="201" y="769"/>
                        <a:pt x="101" y="769"/>
                      </a:cubicBezTo>
                      <a:cubicBezTo>
                        <a:pt x="0" y="769"/>
                        <a:pt x="101" y="836"/>
                        <a:pt x="234" y="820"/>
                      </a:cubicBezTo>
                      <a:cubicBezTo>
                        <a:pt x="351" y="820"/>
                        <a:pt x="385" y="686"/>
                        <a:pt x="468" y="686"/>
                      </a:cubicBezTo>
                      <a:cubicBezTo>
                        <a:pt x="569" y="669"/>
                        <a:pt x="635" y="552"/>
                        <a:pt x="652" y="385"/>
                      </a:cubicBezTo>
                      <a:cubicBezTo>
                        <a:pt x="669" y="201"/>
                        <a:pt x="719" y="218"/>
                        <a:pt x="736" y="135"/>
                      </a:cubicBezTo>
                      <a:cubicBezTo>
                        <a:pt x="752" y="34"/>
                        <a:pt x="702" y="18"/>
                        <a:pt x="669" y="18"/>
                      </a:cubicBezTo>
                      <a:close/>
                    </a:path>
                  </a:pathLst>
                </a:custGeom>
                <a:solidFill>
                  <a:srgbClr val="040D0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" name="Google Shape;2907;p34">
                  <a:extLst>
                    <a:ext uri="{FF2B5EF4-FFF2-40B4-BE49-F238E27FC236}">
                      <a16:creationId xmlns:a16="http://schemas.microsoft.com/office/drawing/2014/main" id="{14A7FCEE-86B5-8830-5C11-B7B6E3C10FA6}"/>
                    </a:ext>
                  </a:extLst>
                </p:cNvPr>
                <p:cNvSpPr/>
                <p:nvPr/>
              </p:nvSpPr>
              <p:spPr>
                <a:xfrm>
                  <a:off x="5580675" y="2619600"/>
                  <a:ext cx="16725" cy="28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9" h="1120" extrusionOk="0">
                      <a:moveTo>
                        <a:pt x="84" y="301"/>
                      </a:moveTo>
                      <a:cubicBezTo>
                        <a:pt x="67" y="318"/>
                        <a:pt x="1" y="585"/>
                        <a:pt x="84" y="853"/>
                      </a:cubicBezTo>
                      <a:cubicBezTo>
                        <a:pt x="184" y="1120"/>
                        <a:pt x="468" y="1003"/>
                        <a:pt x="569" y="769"/>
                      </a:cubicBezTo>
                      <a:cubicBezTo>
                        <a:pt x="669" y="535"/>
                        <a:pt x="619" y="168"/>
                        <a:pt x="485" y="84"/>
                      </a:cubicBezTo>
                      <a:cubicBezTo>
                        <a:pt x="335" y="1"/>
                        <a:pt x="151" y="101"/>
                        <a:pt x="84" y="301"/>
                      </a:cubicBezTo>
                      <a:close/>
                    </a:path>
                  </a:pathLst>
                </a:custGeom>
                <a:solidFill>
                  <a:srgbClr val="1000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pic>
          <p:nvPicPr>
            <p:cNvPr id="9" name="Picture 6" descr="The Geass symbol from Code Geass. | Code geass, Cool symbols, Anime tattoos">
              <a:extLst>
                <a:ext uri="{FF2B5EF4-FFF2-40B4-BE49-F238E27FC236}">
                  <a16:creationId xmlns:a16="http://schemas.microsoft.com/office/drawing/2014/main" id="{AD28B4A7-7FDE-6664-FC49-C86DDA9E27A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" r="-85"/>
            <a:stretch/>
          </p:blipFill>
          <p:spPr bwMode="auto">
            <a:xfrm>
              <a:off x="2269164" y="1541185"/>
              <a:ext cx="1758820" cy="11080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8772176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" name="Group 122">
            <a:extLst>
              <a:ext uri="{FF2B5EF4-FFF2-40B4-BE49-F238E27FC236}">
                <a16:creationId xmlns:a16="http://schemas.microsoft.com/office/drawing/2014/main" id="{CA2FE42B-BDFC-E000-06DC-29F4CF207C80}"/>
              </a:ext>
            </a:extLst>
          </p:cNvPr>
          <p:cNvGrpSpPr/>
          <p:nvPr/>
        </p:nvGrpSpPr>
        <p:grpSpPr>
          <a:xfrm>
            <a:off x="-19050" y="495300"/>
            <a:ext cx="12211050" cy="2895600"/>
            <a:chOff x="-19050" y="495300"/>
            <a:chExt cx="12211050" cy="2895600"/>
          </a:xfrm>
        </p:grpSpPr>
        <p:pic>
          <p:nvPicPr>
            <p:cNvPr id="116" name="Picture 115" descr="A bright light in space&#10;&#10;Description automatically generated with low confidence">
              <a:extLst>
                <a:ext uri="{FF2B5EF4-FFF2-40B4-BE49-F238E27FC236}">
                  <a16:creationId xmlns:a16="http://schemas.microsoft.com/office/drawing/2014/main" id="{6533C8D8-3B9F-03DF-622E-0E617DEA64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0022" b="34409"/>
            <a:stretch/>
          </p:blipFill>
          <p:spPr>
            <a:xfrm>
              <a:off x="-19050" y="495300"/>
              <a:ext cx="12211050" cy="2895600"/>
            </a:xfrm>
            <a:prstGeom prst="rect">
              <a:avLst/>
            </a:prstGeom>
          </p:spPr>
        </p:pic>
        <p:pic>
          <p:nvPicPr>
            <p:cNvPr id="118" name="Picture 117">
              <a:extLst>
                <a:ext uri="{FF2B5EF4-FFF2-40B4-BE49-F238E27FC236}">
                  <a16:creationId xmlns:a16="http://schemas.microsoft.com/office/drawing/2014/main" id="{69683EA2-9BDA-B50C-0771-B1A22F00C4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93428" y="852452"/>
              <a:ext cx="2205143" cy="2487600"/>
            </a:xfrm>
            <a:prstGeom prst="rect">
              <a:avLst/>
            </a:prstGeom>
          </p:spPr>
        </p:pic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7376AE25-8A13-7C2F-5BD1-731D4E19CE67}"/>
              </a:ext>
            </a:extLst>
          </p:cNvPr>
          <p:cNvGrpSpPr/>
          <p:nvPr/>
        </p:nvGrpSpPr>
        <p:grpSpPr>
          <a:xfrm>
            <a:off x="-24590" y="3697204"/>
            <a:ext cx="12216590" cy="2885859"/>
            <a:chOff x="-24590" y="3697204"/>
            <a:chExt cx="12216590" cy="2885859"/>
          </a:xfrm>
        </p:grpSpPr>
        <p:pic>
          <p:nvPicPr>
            <p:cNvPr id="78" name="Picture 77" descr="A picture containing outdoor object, night sky&#10;&#10;Description automatically generated">
              <a:extLst>
                <a:ext uri="{FF2B5EF4-FFF2-40B4-BE49-F238E27FC236}">
                  <a16:creationId xmlns:a16="http://schemas.microsoft.com/office/drawing/2014/main" id="{083CB846-26C9-33B3-F48E-B2FBE0DB0B4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259" b="41896"/>
            <a:stretch/>
          </p:blipFill>
          <p:spPr>
            <a:xfrm>
              <a:off x="-21820" y="3697204"/>
              <a:ext cx="12213820" cy="2885859"/>
            </a:xfrm>
            <a:prstGeom prst="rect">
              <a:avLst/>
            </a:prstGeom>
          </p:spPr>
        </p:pic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6B4EF666-0093-865C-6372-C5D6CACB176A}"/>
                </a:ext>
              </a:extLst>
            </p:cNvPr>
            <p:cNvSpPr/>
            <p:nvPr/>
          </p:nvSpPr>
          <p:spPr>
            <a:xfrm>
              <a:off x="-24590" y="3697204"/>
              <a:ext cx="12213820" cy="2885859"/>
            </a:xfrm>
            <a:prstGeom prst="rect">
              <a:avLst/>
            </a:prstGeom>
            <a:solidFill>
              <a:srgbClr val="10002B">
                <a:alpha val="6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B126E753-B9C3-5D2E-EB0A-ECB441BAE4A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012478" y="4054356"/>
              <a:ext cx="2205143" cy="2487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10761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Picture 81" descr="A picture containing outdoor, mountain, nature, day&#10;&#10;Description automatically generated">
            <a:extLst>
              <a:ext uri="{FF2B5EF4-FFF2-40B4-BE49-F238E27FC236}">
                <a16:creationId xmlns:a16="http://schemas.microsoft.com/office/drawing/2014/main" id="{6A6A0F60-4705-9D09-5471-E70CF4F7EDD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" t="521" r="-137" b="15090"/>
          <a:stretch/>
        </p:blipFill>
        <p:spPr>
          <a:xfrm>
            <a:off x="0" y="0"/>
            <a:ext cx="12208718" cy="6858000"/>
          </a:xfrm>
          <a:prstGeom prst="rect">
            <a:avLst/>
          </a:prstGeom>
        </p:spPr>
      </p:pic>
      <p:pic>
        <p:nvPicPr>
          <p:cNvPr id="239" name="Picture 238">
            <a:extLst>
              <a:ext uri="{FF2B5EF4-FFF2-40B4-BE49-F238E27FC236}">
                <a16:creationId xmlns:a16="http://schemas.microsoft.com/office/drawing/2014/main" id="{9F33E18A-03B9-F014-6736-D8C3E3B78D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2508" y="1349829"/>
            <a:ext cx="2753378" cy="3106057"/>
          </a:xfrm>
          <a:prstGeom prst="rect">
            <a:avLst/>
          </a:prstGeom>
        </p:spPr>
      </p:pic>
      <p:pic>
        <p:nvPicPr>
          <p:cNvPr id="240" name="Picture 239">
            <a:extLst>
              <a:ext uri="{FF2B5EF4-FFF2-40B4-BE49-F238E27FC236}">
                <a16:creationId xmlns:a16="http://schemas.microsoft.com/office/drawing/2014/main" id="{39D1FC38-8079-EBDA-7D9E-9F57177433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4010" y="1349828"/>
            <a:ext cx="2431634" cy="3106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0067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518</TotalTime>
  <Words>57</Words>
  <Application>Microsoft Office PowerPoint</Application>
  <PresentationFormat>Widescreen</PresentationFormat>
  <Paragraphs>29</Paragraphs>
  <Slides>11</Slides>
  <Notes>0</Notes>
  <HiddenSlides>2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Calibri</vt:lpstr>
      <vt:lpstr>Calibri Light</vt:lpstr>
      <vt:lpstr>Segoe UI Black</vt:lpstr>
      <vt:lpstr>Segoe UI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Thiago Henrique Gomes Panini</dc:creator>
  <cp:lastModifiedBy>Thiago Henrique Gomes Panini</cp:lastModifiedBy>
  <cp:revision>1</cp:revision>
  <dcterms:created xsi:type="dcterms:W3CDTF">2023-02-02T20:31:12Z</dcterms:created>
  <dcterms:modified xsi:type="dcterms:W3CDTF">2023-03-02T02:05:35Z</dcterms:modified>
</cp:coreProperties>
</file>